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73" r:id="rId4"/>
    <p:sldId id="257" r:id="rId5"/>
    <p:sldId id="274" r:id="rId6"/>
    <p:sldId id="267" r:id="rId7"/>
    <p:sldId id="269" r:id="rId8"/>
    <p:sldId id="270" r:id="rId9"/>
    <p:sldId id="261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B94"/>
    <a:srgbClr val="0E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723" autoAdjust="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706E0-8413-46C0-804C-489A8D4D8DC7}" type="datetimeFigureOut">
              <a:rPr lang="en-CA" smtClean="0"/>
              <a:t>2024-10-16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24A95-ABE0-45EF-A447-3AF4196133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448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24A95-ABE0-45EF-A447-3AF41961333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044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technology development and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Client onboarding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support and consulting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24A95-ABE0-45EF-A447-3AF41961333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803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ffice@wptenergy.com" TargetMode="External"/><Relationship Id="rId4" Type="http://schemas.openxmlformats.org/officeDocument/2006/relationships/hyperlink" Target="http://www.wptenergy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2305" y="4868536"/>
            <a:ext cx="8279890" cy="1692395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Arial Black" panose="020B0A04020102020204" pitchFamily="34" charset="0"/>
              </a:rPr>
              <a:t>We believe that charging what you love should be </a:t>
            </a:r>
            <a:r>
              <a:rPr lang="en-GB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simple and invisible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4924" y="1259458"/>
            <a:ext cx="7913716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B5115D-E9B5-96B8-72CE-AFE706309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660" y="264920"/>
            <a:ext cx="2735304" cy="15765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0C3ED-F707-D814-B01C-0EE92386B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28856">
            <a:off x="2339564" y="2829027"/>
            <a:ext cx="2819121" cy="1773037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36BE2-E1A0-1E29-ADB7-ECFFA2714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036" y="1567042"/>
            <a:ext cx="1504538" cy="150453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E8A27-EE3D-50BE-A347-B62A6C8129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95" y="1123551"/>
            <a:ext cx="1843411" cy="138255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6E5A5-26AF-8DE4-FD2A-22C6B477F0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910" y="1553169"/>
            <a:ext cx="1593456" cy="1518411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0AB718-D031-710E-DDBA-A6C957A1E2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13005">
            <a:off x="8987759" y="2902052"/>
            <a:ext cx="2859855" cy="1733072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CC179F6A-0D1E-97E1-41AE-7485BFB0BED2}"/>
              </a:ext>
            </a:extLst>
          </p:cNvPr>
          <p:cNvSpPr/>
          <p:nvPr/>
        </p:nvSpPr>
        <p:spPr>
          <a:xfrm>
            <a:off x="3367228" y="3730140"/>
            <a:ext cx="3651758" cy="2610967"/>
          </a:xfrm>
          <a:prstGeom prst="arc">
            <a:avLst>
              <a:gd name="adj1" fmla="val 16200000"/>
              <a:gd name="adj2" fmla="val 56278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B6B1E33-C2F3-1622-1D43-7661F7F2565F}"/>
              </a:ext>
            </a:extLst>
          </p:cNvPr>
          <p:cNvSpPr/>
          <p:nvPr/>
        </p:nvSpPr>
        <p:spPr>
          <a:xfrm flipH="1">
            <a:off x="7035555" y="3713622"/>
            <a:ext cx="3873236" cy="2610967"/>
          </a:xfrm>
          <a:prstGeom prst="arc">
            <a:avLst>
              <a:gd name="adj1" fmla="val 16200000"/>
              <a:gd name="adj2" fmla="val 56278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7E453019-EBB8-FF5C-2D38-19A802956E11}"/>
              </a:ext>
            </a:extLst>
          </p:cNvPr>
          <p:cNvSpPr/>
          <p:nvPr/>
        </p:nvSpPr>
        <p:spPr>
          <a:xfrm flipH="1">
            <a:off x="7042037" y="2716473"/>
            <a:ext cx="2384262" cy="4396833"/>
          </a:xfrm>
          <a:prstGeom prst="arc">
            <a:avLst>
              <a:gd name="adj1" fmla="val 16200000"/>
              <a:gd name="adj2" fmla="val 56278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53021DC1-3191-F73B-718B-8D079E9DBDA5}"/>
              </a:ext>
            </a:extLst>
          </p:cNvPr>
          <p:cNvSpPr/>
          <p:nvPr/>
        </p:nvSpPr>
        <p:spPr>
          <a:xfrm>
            <a:off x="4860241" y="2670120"/>
            <a:ext cx="2152009" cy="4396833"/>
          </a:xfrm>
          <a:prstGeom prst="arc">
            <a:avLst>
              <a:gd name="adj1" fmla="val 16200000"/>
              <a:gd name="adj2" fmla="val 56278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DD603E-FB81-2E93-5C48-7EF8C2FD47B9}"/>
              </a:ext>
            </a:extLst>
          </p:cNvPr>
          <p:cNvCxnSpPr>
            <a:cxnSpLocks/>
          </p:cNvCxnSpPr>
          <p:nvPr/>
        </p:nvCxnSpPr>
        <p:spPr>
          <a:xfrm flipH="1">
            <a:off x="7019204" y="2499518"/>
            <a:ext cx="33056" cy="25381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1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7CCC2-7175-216F-F348-F079A08A5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4576" y="460968"/>
            <a:ext cx="4652250" cy="268147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DF895-E143-C628-8366-FF8F2BB5B238}"/>
              </a:ext>
            </a:extLst>
          </p:cNvPr>
          <p:cNvSpPr txBox="1"/>
          <p:nvPr/>
        </p:nvSpPr>
        <p:spPr>
          <a:xfrm>
            <a:off x="3549252" y="4601935"/>
            <a:ext cx="4905490" cy="1200329"/>
          </a:xfrm>
          <a:prstGeom prst="rect">
            <a:avLst/>
          </a:prstGeom>
          <a:noFill/>
          <a:ln>
            <a:noFill/>
          </a:ln>
          <a:effectLst>
            <a:glow rad="50800">
              <a:schemeClr val="accent2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rgbClr val="0EC4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www.wptenergy.com</a:t>
            </a:r>
            <a:endParaRPr lang="sr-Latn-RS" sz="3600" dirty="0">
              <a:solidFill>
                <a:srgbClr val="0EC4FF"/>
              </a:solidFill>
            </a:endParaRPr>
          </a:p>
          <a:p>
            <a:pPr algn="ctr"/>
            <a:r>
              <a:rPr lang="en-GB" sz="3600" dirty="0">
                <a:solidFill>
                  <a:srgbClr val="0EC4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office@wptenergy.com</a:t>
            </a:r>
            <a:r>
              <a:rPr lang="en-GB" sz="3600" dirty="0">
                <a:solidFill>
                  <a:srgbClr val="0EC4FF"/>
                </a:solidFill>
              </a:rPr>
              <a:t> </a:t>
            </a:r>
            <a:endParaRPr lang="sr-Latn-RS" sz="3600" dirty="0">
              <a:solidFill>
                <a:srgbClr val="0EC4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B12BB-3F36-6B5A-22DC-765341FD02DA}"/>
              </a:ext>
            </a:extLst>
          </p:cNvPr>
          <p:cNvSpPr txBox="1"/>
          <p:nvPr/>
        </p:nvSpPr>
        <p:spPr>
          <a:xfrm>
            <a:off x="2961587" y="3034743"/>
            <a:ext cx="5674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Join us in charging the future.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</a:rPr>
              <a:t>Invest in a greener tomorrow!</a:t>
            </a:r>
            <a:endParaRPr lang="en-CA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39258-4BD8-C5EA-5DA1-04085EED8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D8FE6E-47B0-95C0-F6F3-CADF5C67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216074"/>
            <a:ext cx="7962900" cy="850726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n-lt"/>
              </a:rPr>
              <a:t>Problems with wired </a:t>
            </a:r>
            <a:r>
              <a:rPr lang="en-GB" dirty="0" err="1">
                <a:latin typeface="+mn-lt"/>
              </a:rPr>
              <a:t>ev</a:t>
            </a:r>
            <a:r>
              <a:rPr lang="en-GB" dirty="0">
                <a:latin typeface="+mn-lt"/>
              </a:rPr>
              <a:t> chargers</a:t>
            </a:r>
          </a:p>
        </p:txBody>
      </p:sp>
      <p:pic>
        <p:nvPicPr>
          <p:cNvPr id="9" name="slajd2 v3_x264">
            <a:hlinkClick r:id="" action="ppaction://media"/>
            <a:extLst>
              <a:ext uri="{FF2B5EF4-FFF2-40B4-BE49-F238E27FC236}">
                <a16:creationId xmlns:a16="http://schemas.microsoft.com/office/drawing/2014/main" id="{D223C02B-F020-222B-2B27-23C5C0765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950" y="1098524"/>
            <a:ext cx="9690100" cy="54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39258-4BD8-C5EA-5DA1-04085EED8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D8FE6E-47B0-95C0-F6F3-CADF5C67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216074"/>
            <a:ext cx="7962900" cy="850726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+mn-lt"/>
              </a:rPr>
              <a:t>SOLUTION</a:t>
            </a:r>
          </a:p>
        </p:txBody>
      </p:sp>
      <p:pic>
        <p:nvPicPr>
          <p:cNvPr id="2" name="slajd 3v3_x264">
            <a:hlinkClick r:id="" action="ppaction://media"/>
            <a:extLst>
              <a:ext uri="{FF2B5EF4-FFF2-40B4-BE49-F238E27FC236}">
                <a16:creationId xmlns:a16="http://schemas.microsoft.com/office/drawing/2014/main" id="{5FE1E1F4-293E-4F1A-9B6D-81E93C038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050" y="998511"/>
            <a:ext cx="9867900" cy="55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9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DFF0A54-FD38-A0BD-7014-DA1D85D57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702" y="1123037"/>
            <a:ext cx="1860588" cy="218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EC15A2-047A-EFF4-6DB1-0866AF6E3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6080" y="1127690"/>
            <a:ext cx="1819840" cy="218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880" y="216074"/>
            <a:ext cx="5472113" cy="712124"/>
          </a:xfrm>
        </p:spPr>
        <p:txBody>
          <a:bodyPr/>
          <a:lstStyle/>
          <a:p>
            <a:pPr algn="ctr"/>
            <a:r>
              <a:rPr lang="sr-Latn-RS" dirty="0">
                <a:latin typeface="+mn-lt"/>
              </a:rPr>
              <a:t>Leadership Team</a:t>
            </a:r>
            <a:endParaRPr lang="en-GB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14" y="1132340"/>
            <a:ext cx="1819840" cy="217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333097" y="4185596"/>
            <a:ext cx="220938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Business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experience</a:t>
            </a:r>
            <a:r>
              <a:rPr kumimoji="0" lang="sr-Latn-R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sr-Latn-RS" altLang="en-US" sz="1600" dirty="0">
                <a:latin typeface="+mj-lt"/>
              </a:rPr>
              <a:t>Leading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family company for 20 years</a:t>
            </a:r>
            <a:endParaRPr lang="sr-Latn-RS" altLang="en-US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Latn-RS" altLang="en-US" sz="1600" dirty="0"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en-US" sz="1600" b="1" dirty="0">
                <a:latin typeface="+mj-lt"/>
              </a:rPr>
              <a:t>Technical</a:t>
            </a:r>
            <a:r>
              <a:rPr lang="en-US" altLang="en-US" sz="1600" b="1" dirty="0">
                <a:latin typeface="+mj-lt"/>
              </a:rPr>
              <a:t> experience:</a:t>
            </a:r>
            <a:endParaRPr lang="sr-Latn-RS" altLang="en-US" sz="1600" b="1" dirty="0">
              <a:latin typeface="+mj-lt"/>
            </a:endParaRP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j-lt"/>
              </a:rPr>
              <a:t>Designing low and high-power electronics</a:t>
            </a:r>
            <a:endParaRPr lang="sr-Latn-RS" altLang="en-US" sz="1600" dirty="0">
              <a:latin typeface="+mj-lt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162017" y="4186003"/>
            <a:ext cx="201588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en-US" sz="1600" b="1" dirty="0">
                <a:latin typeface="+mj-lt"/>
              </a:rPr>
              <a:t>Project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experience</a:t>
            </a:r>
            <a:r>
              <a:rPr kumimoji="0" lang="sr-Latn-R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</a:t>
            </a: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j-lt"/>
              </a:rPr>
              <a:t>Project management</a:t>
            </a:r>
            <a:endParaRPr lang="sr-Latn-RS" altLang="en-US" sz="1600" dirty="0">
              <a:latin typeface="+mj-lt"/>
            </a:endParaRP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j-lt"/>
              </a:rPr>
              <a:t>Protection of intellectual property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Latn-RS" altLang="en-US" sz="1600" dirty="0"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en-US" sz="1600" b="1" dirty="0">
                <a:latin typeface="+mj-lt"/>
              </a:rPr>
              <a:t>Technical</a:t>
            </a:r>
            <a:r>
              <a:rPr lang="en-US" altLang="en-US" sz="1600" b="1" dirty="0">
                <a:latin typeface="+mj-lt"/>
              </a:rPr>
              <a:t> experience:</a:t>
            </a:r>
            <a:endParaRPr lang="sr-Latn-RS" altLang="en-US" sz="1600" b="1" dirty="0">
              <a:latin typeface="+mj-lt"/>
            </a:endParaRP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+mj-lt"/>
              </a:rPr>
              <a:t>Measurements and instrumentation</a:t>
            </a:r>
            <a:endParaRPr lang="sr-Latn-RS" alt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067" y="3484668"/>
            <a:ext cx="181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CEO</a:t>
            </a:r>
            <a:endParaRPr lang="sr-Latn-RS" sz="1600" b="1" dirty="0"/>
          </a:p>
          <a:p>
            <a:pPr algn="ctr"/>
            <a:r>
              <a:rPr lang="sr-Latn-RS" sz="1600" b="1" dirty="0"/>
              <a:t>Dejan Janjić MsC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63994" y="3509324"/>
            <a:ext cx="201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COO</a:t>
            </a:r>
          </a:p>
          <a:p>
            <a:pPr algn="ctr"/>
            <a:r>
              <a:rPr lang="sr-Latn-RS" sz="1600" b="1" dirty="0"/>
              <a:t>Branko </a:t>
            </a:r>
            <a:r>
              <a:rPr lang="en-GB" sz="1600" b="1" dirty="0"/>
              <a:t>K</a:t>
            </a:r>
            <a:r>
              <a:rPr lang="sr-Latn-RS" sz="1600" b="1" dirty="0"/>
              <a:t>oprivica PhD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597691" y="3484668"/>
            <a:ext cx="214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CTO</a:t>
            </a:r>
          </a:p>
          <a:p>
            <a:pPr algn="ctr"/>
            <a:r>
              <a:rPr lang="sr-Latn-RS" sz="1600" b="1" dirty="0"/>
              <a:t>Aleksandar Spasojević</a:t>
            </a:r>
            <a:endParaRPr lang="en-GB" sz="1600" b="1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730702" y="4309111"/>
            <a:ext cx="21282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en-US" sz="1600" b="1" dirty="0">
                <a:latin typeface="+mj-lt"/>
              </a:rPr>
              <a:t>Project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experience</a:t>
            </a:r>
            <a:r>
              <a:rPr kumimoji="0" lang="sr-Latn-R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</a:t>
            </a: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j-lt"/>
              </a:rPr>
              <a:t>Production of electronic boards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+mj-lt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en-US" sz="1600" b="1" dirty="0">
                <a:latin typeface="+mj-lt"/>
              </a:rPr>
              <a:t>Technical</a:t>
            </a:r>
            <a:r>
              <a:rPr lang="en-US" altLang="en-US" sz="1600" b="1" dirty="0">
                <a:latin typeface="+mj-lt"/>
              </a:rPr>
              <a:t> experience:</a:t>
            </a:r>
            <a:endParaRPr lang="sr-Latn-RS" altLang="en-US" sz="1600" b="1" dirty="0">
              <a:latin typeface="+mj-lt"/>
            </a:endParaRPr>
          </a:p>
          <a:p>
            <a:pPr marL="171450" lvl="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Latn-RS" altLang="en-US" sz="1600" dirty="0">
                <a:latin typeface="+mj-lt"/>
              </a:rPr>
              <a:t>Assasment </a:t>
            </a:r>
            <a:r>
              <a:rPr lang="en-US" altLang="en-US" sz="1600" dirty="0">
                <a:latin typeface="+mj-lt"/>
              </a:rPr>
              <a:t> and </a:t>
            </a:r>
            <a:r>
              <a:rPr lang="sr-Latn-RS" sz="1600" dirty="0"/>
              <a:t>analysis </a:t>
            </a:r>
            <a:r>
              <a:rPr lang="en-US" altLang="en-US" sz="1600" dirty="0">
                <a:latin typeface="+mj-lt"/>
              </a:rPr>
              <a:t>of</a:t>
            </a:r>
            <a:r>
              <a:rPr lang="sr-Latn-RS" altLang="en-US" sz="1600" dirty="0">
                <a:latin typeface="+mj-lt"/>
              </a:rPr>
              <a:t> </a:t>
            </a:r>
            <a:r>
              <a:rPr lang="en-US" altLang="en-US" sz="1600" dirty="0">
                <a:latin typeface="+mj-lt"/>
              </a:rPr>
              <a:t>electronic</a:t>
            </a:r>
            <a:endParaRPr lang="sr-Latn-RS" altLang="en-US" sz="16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C146C-B316-48BE-1EB6-B6929C5DA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67731813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39258-4BD8-C5EA-5DA1-04085EED8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D8FE6E-47B0-95C0-F6F3-CADF5C67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0" y="216074"/>
            <a:ext cx="7962900" cy="850726"/>
          </a:xfrm>
        </p:spPr>
        <p:txBody>
          <a:bodyPr>
            <a:normAutofit/>
          </a:bodyPr>
          <a:lstStyle/>
          <a:p>
            <a:pPr algn="ctr"/>
            <a:r>
              <a:rPr lang="sr-Latn-RS" dirty="0">
                <a:latin typeface="+mn-lt"/>
              </a:rPr>
              <a:t>OUR </a:t>
            </a:r>
            <a:r>
              <a:rPr lang="en-GB" dirty="0" err="1">
                <a:latin typeface="+mn-lt"/>
              </a:rPr>
              <a:t>TEcHNological</a:t>
            </a:r>
            <a:r>
              <a:rPr lang="en-GB" dirty="0">
                <a:latin typeface="+mn-lt"/>
              </a:rPr>
              <a:t>  Solutions</a:t>
            </a:r>
          </a:p>
        </p:txBody>
      </p:sp>
      <p:pic>
        <p:nvPicPr>
          <p:cNvPr id="3" name="slajd 5_x264_003">
            <a:hlinkClick r:id="" action="ppaction://media"/>
            <a:extLst>
              <a:ext uri="{FF2B5EF4-FFF2-40B4-BE49-F238E27FC236}">
                <a16:creationId xmlns:a16="http://schemas.microsoft.com/office/drawing/2014/main" id="{52294E6F-B8B3-7F45-FC32-C770FDABC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950" y="1098524"/>
            <a:ext cx="9690100" cy="54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5E2178-65BF-EF90-CE7F-B0EEFEC0C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EDD728-D231-42E9-FD3D-D30890EC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201168"/>
            <a:ext cx="10131425" cy="847344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sr-Latn-RS" altLang="en-US" b="1" cap="none" dirty="0">
                <a:ln>
                  <a:noFill/>
                </a:ln>
              </a:rPr>
              <a:t>MARKET</a:t>
            </a:r>
            <a:endParaRPr lang="en-US" altLang="en-US" b="1" cap="none" dirty="0">
              <a:ln>
                <a:noFill/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85B33-5E06-0CCC-A4BE-409608FBBE19}"/>
              </a:ext>
            </a:extLst>
          </p:cNvPr>
          <p:cNvSpPr txBox="1"/>
          <p:nvPr/>
        </p:nvSpPr>
        <p:spPr>
          <a:xfrm>
            <a:off x="776331" y="979348"/>
            <a:ext cx="3369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SzPct val="80000"/>
              <a:buNone/>
            </a:pPr>
            <a:r>
              <a:rPr lang="en-CA" sz="2400" u="sng" dirty="0">
                <a:latin typeface="+mj-lt"/>
              </a:rPr>
              <a:t>Primary Target Market </a:t>
            </a:r>
            <a:endParaRPr lang="sr-Latn-RS" sz="24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8470B-706F-2A57-75E0-23A60A26DB4B}"/>
              </a:ext>
            </a:extLst>
          </p:cNvPr>
          <p:cNvSpPr txBox="1"/>
          <p:nvPr/>
        </p:nvSpPr>
        <p:spPr>
          <a:xfrm>
            <a:off x="6944066" y="3181968"/>
            <a:ext cx="3369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SzPct val="80000"/>
              <a:buNone/>
            </a:pPr>
            <a:r>
              <a:rPr lang="en-CA" sz="2400" u="sng" dirty="0">
                <a:latin typeface="+mj-lt"/>
              </a:rPr>
              <a:t>Secondary Target Market </a:t>
            </a:r>
            <a:endParaRPr lang="sr-Latn-R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4F67E-3D41-2706-5A24-F511B25ED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82" y="1355976"/>
            <a:ext cx="5988649" cy="3210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Renewable Energy Market Size &amp; Trend ...">
            <a:extLst>
              <a:ext uri="{FF2B5EF4-FFF2-40B4-BE49-F238E27FC236}">
                <a16:creationId xmlns:a16="http://schemas.microsoft.com/office/drawing/2014/main" id="{B8F82A75-5395-74E9-AEB6-AD0998AC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60" y="3676032"/>
            <a:ext cx="4737252" cy="2368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775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127638DC-F629-1F14-D1BC-F200DFB9AA9A}"/>
              </a:ext>
            </a:extLst>
          </p:cNvPr>
          <p:cNvSpPr/>
          <p:nvPr/>
        </p:nvSpPr>
        <p:spPr>
          <a:xfrm>
            <a:off x="2337426" y="2797158"/>
            <a:ext cx="1643974" cy="15661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24CDF9-E133-C026-82B4-764E828EF62A}"/>
              </a:ext>
            </a:extLst>
          </p:cNvPr>
          <p:cNvSpPr txBox="1">
            <a:spLocks/>
          </p:cNvSpPr>
          <p:nvPr/>
        </p:nvSpPr>
        <p:spPr>
          <a:xfrm>
            <a:off x="99152" y="76562"/>
            <a:ext cx="12192000" cy="8473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 eaLnBrk="0" fontAlgn="base" hangingPunct="0">
              <a:spcAft>
                <a:spcPct val="0"/>
              </a:spcAft>
            </a:pPr>
            <a:r>
              <a:rPr lang="en-CA" altLang="en-US" b="1" cap="none" dirty="0">
                <a:ln>
                  <a:noFill/>
                </a:ln>
              </a:rPr>
              <a:t>ENTERPRISE </a:t>
            </a:r>
            <a:r>
              <a:rPr lang="sr-Latn-RS" altLang="en-US" b="1" cap="none" dirty="0">
                <a:ln>
                  <a:noFill/>
                </a:ln>
              </a:rPr>
              <a:t>BUSINESS MODEL</a:t>
            </a:r>
            <a:endParaRPr lang="en-US" altLang="en-US" b="1" cap="none" dirty="0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0A6847-0896-4116-E7A7-48753DB2C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328" y="3276146"/>
            <a:ext cx="1332833" cy="768221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1D4447-5C37-C947-B2EE-CFDEFB0BAF95}"/>
              </a:ext>
            </a:extLst>
          </p:cNvPr>
          <p:cNvSpPr txBox="1"/>
          <p:nvPr/>
        </p:nvSpPr>
        <p:spPr>
          <a:xfrm>
            <a:off x="6745625" y="990688"/>
            <a:ext cx="4569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Key Customer Segments: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A74258-FD9D-E26C-401A-9F42B840869F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688969" y="3480742"/>
            <a:ext cx="2470444" cy="8825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4ED128-7B0E-C3E4-5AFB-53B2C731CD89}"/>
              </a:ext>
            </a:extLst>
          </p:cNvPr>
          <p:cNvCxnSpPr>
            <a:cxnSpLocks/>
            <a:stCxn id="16" idx="4"/>
          </p:cNvCxnSpPr>
          <p:nvPr/>
        </p:nvCxnSpPr>
        <p:spPr>
          <a:xfrm flipV="1">
            <a:off x="3159413" y="3638910"/>
            <a:ext cx="2437741" cy="7244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5DDE99-2DBA-23F7-D8BE-5591621C7377}"/>
              </a:ext>
            </a:extLst>
          </p:cNvPr>
          <p:cNvCxnSpPr>
            <a:cxnSpLocks/>
            <a:stCxn id="2" idx="4"/>
            <a:endCxn id="16" idx="4"/>
          </p:cNvCxnSpPr>
          <p:nvPr/>
        </p:nvCxnSpPr>
        <p:spPr>
          <a:xfrm flipV="1">
            <a:off x="3124136" y="4363312"/>
            <a:ext cx="35277" cy="18832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E8A71FA-14F3-C11E-5A4B-FA8A7C635C48}"/>
              </a:ext>
            </a:extLst>
          </p:cNvPr>
          <p:cNvSpPr txBox="1"/>
          <p:nvPr/>
        </p:nvSpPr>
        <p:spPr>
          <a:xfrm>
            <a:off x="2436924" y="1731688"/>
            <a:ext cx="137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/>
              <a:t>Reoccurring </a:t>
            </a:r>
          </a:p>
          <a:p>
            <a:pPr algn="ctr"/>
            <a:r>
              <a:rPr lang="en-CA" sz="2400" b="1" dirty="0"/>
              <a:t>LICENSE </a:t>
            </a:r>
          </a:p>
          <a:p>
            <a:pPr algn="ctr"/>
            <a:r>
              <a:rPr lang="en-CA" b="1" dirty="0"/>
              <a:t>Fees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82691E-7BE3-5262-76EF-D36756A903F8}"/>
              </a:ext>
            </a:extLst>
          </p:cNvPr>
          <p:cNvSpPr txBox="1"/>
          <p:nvPr/>
        </p:nvSpPr>
        <p:spPr>
          <a:xfrm>
            <a:off x="809348" y="4289851"/>
            <a:ext cx="23130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Implementation services</a:t>
            </a:r>
          </a:p>
          <a:p>
            <a:pPr algn="ctr"/>
            <a:r>
              <a:rPr lang="en-US" dirty="0"/>
              <a:t>One-time fees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DDDD79-B8C1-E4EA-0CB5-26944A8176DF}"/>
              </a:ext>
            </a:extLst>
          </p:cNvPr>
          <p:cNvSpPr txBox="1"/>
          <p:nvPr/>
        </p:nvSpPr>
        <p:spPr>
          <a:xfrm>
            <a:off x="240284" y="1010511"/>
            <a:ext cx="2635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Revenue Streams: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379F40-62DE-83A2-03FE-B90B64DADAF7}"/>
              </a:ext>
            </a:extLst>
          </p:cNvPr>
          <p:cNvSpPr txBox="1"/>
          <p:nvPr/>
        </p:nvSpPr>
        <p:spPr>
          <a:xfrm>
            <a:off x="3122432" y="4309655"/>
            <a:ext cx="22491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Consulting services</a:t>
            </a:r>
          </a:p>
          <a:p>
            <a:pPr algn="ctr"/>
            <a:r>
              <a:rPr lang="en-US" dirty="0"/>
              <a:t>Ad-hoc fees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28E956-82C0-96A9-FD8F-4523D2A96AFE}"/>
              </a:ext>
            </a:extLst>
          </p:cNvPr>
          <p:cNvSpPr/>
          <p:nvPr/>
        </p:nvSpPr>
        <p:spPr>
          <a:xfrm>
            <a:off x="640686" y="1484941"/>
            <a:ext cx="4966900" cy="4761623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C9A4D-7D5B-DFC5-4F9F-0D8D06B80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945" y="2437897"/>
            <a:ext cx="1438307" cy="198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4D058A-D1CA-6EFA-C8D9-5550C0779358}"/>
              </a:ext>
            </a:extLst>
          </p:cNvPr>
          <p:cNvSpPr txBox="1"/>
          <p:nvPr/>
        </p:nvSpPr>
        <p:spPr>
          <a:xfrm>
            <a:off x="6499020" y="1762171"/>
            <a:ext cx="34004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EV vehicles and EV Chargers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Manufacturers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BF4D8-3B79-BA8D-1DA4-377CB00BB786}"/>
              </a:ext>
            </a:extLst>
          </p:cNvPr>
          <p:cNvSpPr txBox="1"/>
          <p:nvPr/>
        </p:nvSpPr>
        <p:spPr>
          <a:xfrm>
            <a:off x="7793787" y="4514321"/>
            <a:ext cx="3114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Industrial Automation and Robotics Companies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403D8C-3EE1-9803-1A4C-5E1C2C661D55}"/>
              </a:ext>
            </a:extLst>
          </p:cNvPr>
          <p:cNvSpPr txBox="1"/>
          <p:nvPr/>
        </p:nvSpPr>
        <p:spPr>
          <a:xfrm>
            <a:off x="9537000" y="2343679"/>
            <a:ext cx="22766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Energy Storage and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Smart grid Providers</a:t>
            </a:r>
          </a:p>
        </p:txBody>
      </p:sp>
      <p:pic>
        <p:nvPicPr>
          <p:cNvPr id="1028" name="Picture 4" descr="SmartGrid Technologies - Ingenu">
            <a:extLst>
              <a:ext uri="{FF2B5EF4-FFF2-40B4-BE49-F238E27FC236}">
                <a16:creationId xmlns:a16="http://schemas.microsoft.com/office/drawing/2014/main" id="{68BFC706-8DB3-C0B3-EF3B-F6930AD7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463" y="3274877"/>
            <a:ext cx="2197224" cy="1034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8C42A-52D5-A4A2-01B1-495DE826C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433" y="5327225"/>
            <a:ext cx="3048425" cy="72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067034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CA84B-EEC9-BFD7-B077-A1EBE3C80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4F86D4A-0CEF-B1EB-33A6-1BF50996F953}"/>
              </a:ext>
            </a:extLst>
          </p:cNvPr>
          <p:cNvSpPr txBox="1">
            <a:spLocks/>
          </p:cNvSpPr>
          <p:nvPr/>
        </p:nvSpPr>
        <p:spPr>
          <a:xfrm>
            <a:off x="675941" y="93396"/>
            <a:ext cx="6844073" cy="145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altLang="en-US" sz="3300" b="1" dirty="0"/>
              <a:t>PARTNERSHIP WITH GOVERNMENTS AND AUTHORITIES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A0BEE-7BE8-2988-96EC-4808D2FF7F0D}"/>
              </a:ext>
            </a:extLst>
          </p:cNvPr>
          <p:cNvSpPr txBox="1"/>
          <p:nvPr/>
        </p:nvSpPr>
        <p:spPr>
          <a:xfrm>
            <a:off x="697011" y="1566061"/>
            <a:ext cx="4681873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b="1" dirty="0"/>
              <a:t>Participation in Initiatives and developments:</a:t>
            </a:r>
          </a:p>
          <a:p>
            <a:pPr>
              <a:spcAft>
                <a:spcPts val="1000"/>
              </a:spcAft>
              <a:buClr>
                <a:schemeClr val="tx1"/>
              </a:buClr>
              <a:buSzPct val="100000"/>
            </a:pPr>
            <a:endParaRPr lang="en-US" b="1" dirty="0"/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Dynamic wireless charging and electric road systems (ERS) developments!</a:t>
            </a:r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dirty="0"/>
          </a:p>
          <a:p>
            <a:pPr marL="342900" indent="-3429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Grid management and smart grid technology providers</a:t>
            </a:r>
          </a:p>
        </p:txBody>
      </p:sp>
      <p:grpSp>
        <p:nvGrpSpPr>
          <p:cNvPr id="1200" name="Group 1199">
            <a:extLst>
              <a:ext uri="{FF2B5EF4-FFF2-40B4-BE49-F238E27FC236}">
                <a16:creationId xmlns:a16="http://schemas.microsoft.com/office/drawing/2014/main" id="{9624C10F-3412-42CA-B46B-72A5ACF3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201" name="Freeform 98">
              <a:extLst>
                <a:ext uri="{FF2B5EF4-FFF2-40B4-BE49-F238E27FC236}">
                  <a16:creationId xmlns:a16="http://schemas.microsoft.com/office/drawing/2014/main" id="{EE12EFC9-905E-44A8-9DC2-3D8DFC8DF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2" name="Group 1201">
              <a:extLst>
                <a:ext uri="{FF2B5EF4-FFF2-40B4-BE49-F238E27FC236}">
                  <a16:creationId xmlns:a16="http://schemas.microsoft.com/office/drawing/2014/main" id="{28280BB0-0CAE-4573-B221-359D88D14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203" name="Straight Connector 1202">
                <a:extLst>
                  <a:ext uri="{FF2B5EF4-FFF2-40B4-BE49-F238E27FC236}">
                    <a16:creationId xmlns:a16="http://schemas.microsoft.com/office/drawing/2014/main" id="{A19080F2-9917-45DC-9455-3037543BD7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4" name="Straight Connector 1203">
                <a:extLst>
                  <a:ext uri="{FF2B5EF4-FFF2-40B4-BE49-F238E27FC236}">
                    <a16:creationId xmlns:a16="http://schemas.microsoft.com/office/drawing/2014/main" id="{61E48598-7893-40F4-9672-7C759F8690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5" name="Straight Connector 1204">
                <a:extLst>
                  <a:ext uri="{FF2B5EF4-FFF2-40B4-BE49-F238E27FC236}">
                    <a16:creationId xmlns:a16="http://schemas.microsoft.com/office/drawing/2014/main" id="{83B989AE-E13F-4942-88D7-3163F1DBE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Straight Connector 1205">
                <a:extLst>
                  <a:ext uri="{FF2B5EF4-FFF2-40B4-BE49-F238E27FC236}">
                    <a16:creationId xmlns:a16="http://schemas.microsoft.com/office/drawing/2014/main" id="{F952651B-3EE8-422F-8194-A5CF4C1A59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7" name="Straight Connector 1206">
                <a:extLst>
                  <a:ext uri="{FF2B5EF4-FFF2-40B4-BE49-F238E27FC236}">
                    <a16:creationId xmlns:a16="http://schemas.microsoft.com/office/drawing/2014/main" id="{F78C64D6-8C1D-4349-AA37-C248DC6D5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8" name="Straight Connector 1207">
                <a:extLst>
                  <a:ext uri="{FF2B5EF4-FFF2-40B4-BE49-F238E27FC236}">
                    <a16:creationId xmlns:a16="http://schemas.microsoft.com/office/drawing/2014/main" id="{91B2FC2C-D26F-4BE4-BC2B-313946C2CE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9" name="Straight Connector 1208">
                <a:extLst>
                  <a:ext uri="{FF2B5EF4-FFF2-40B4-BE49-F238E27FC236}">
                    <a16:creationId xmlns:a16="http://schemas.microsoft.com/office/drawing/2014/main" id="{1F9D66A2-DFEC-432A-82D0-5516571F9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0" name="Straight Connector 1209">
                <a:extLst>
                  <a:ext uri="{FF2B5EF4-FFF2-40B4-BE49-F238E27FC236}">
                    <a16:creationId xmlns:a16="http://schemas.microsoft.com/office/drawing/2014/main" id="{991EB4EC-4537-4E42-9F07-357CA7EF9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1" name="Straight Connector 1210">
                <a:extLst>
                  <a:ext uri="{FF2B5EF4-FFF2-40B4-BE49-F238E27FC236}">
                    <a16:creationId xmlns:a16="http://schemas.microsoft.com/office/drawing/2014/main" id="{A454BDF6-9F84-4C25-A65E-EE6E4A6167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2" name="Straight Connector 1211">
                <a:extLst>
                  <a:ext uri="{FF2B5EF4-FFF2-40B4-BE49-F238E27FC236}">
                    <a16:creationId xmlns:a16="http://schemas.microsoft.com/office/drawing/2014/main" id="{788B3BF0-81D0-4DBE-987B-087D223BF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3" name="Straight Connector 1212">
                <a:extLst>
                  <a:ext uri="{FF2B5EF4-FFF2-40B4-BE49-F238E27FC236}">
                    <a16:creationId xmlns:a16="http://schemas.microsoft.com/office/drawing/2014/main" id="{1D3D588A-1D03-4D54-934A-4D1405A813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4" name="Straight Connector 1213">
                <a:extLst>
                  <a:ext uri="{FF2B5EF4-FFF2-40B4-BE49-F238E27FC236}">
                    <a16:creationId xmlns:a16="http://schemas.microsoft.com/office/drawing/2014/main" id="{EF1B7B7B-F834-4882-B978-55E03CFC3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5" name="Straight Connector 1214">
                <a:extLst>
                  <a:ext uri="{FF2B5EF4-FFF2-40B4-BE49-F238E27FC236}">
                    <a16:creationId xmlns:a16="http://schemas.microsoft.com/office/drawing/2014/main" id="{56BFBA9B-D100-48C0-BEA5-DBB2CDE72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6" name="Straight Connector 1215">
                <a:extLst>
                  <a:ext uri="{FF2B5EF4-FFF2-40B4-BE49-F238E27FC236}">
                    <a16:creationId xmlns:a16="http://schemas.microsoft.com/office/drawing/2014/main" id="{153CE90E-8ED1-44A3-8C2F-DC25B807D5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7" name="Straight Connector 1216">
                <a:extLst>
                  <a:ext uri="{FF2B5EF4-FFF2-40B4-BE49-F238E27FC236}">
                    <a16:creationId xmlns:a16="http://schemas.microsoft.com/office/drawing/2014/main" id="{719D2437-C3F9-43BB-9F5E-70722C51E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Straight Connector 1217">
                <a:extLst>
                  <a:ext uri="{FF2B5EF4-FFF2-40B4-BE49-F238E27FC236}">
                    <a16:creationId xmlns:a16="http://schemas.microsoft.com/office/drawing/2014/main" id="{93313ACA-D7CF-49E0-8F95-6CEBE9A5A5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9" name="Straight Connector 1218">
                <a:extLst>
                  <a:ext uri="{FF2B5EF4-FFF2-40B4-BE49-F238E27FC236}">
                    <a16:creationId xmlns:a16="http://schemas.microsoft.com/office/drawing/2014/main" id="{AD7921A7-D73A-43D6-BAA6-0B64EF1451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0" name="Straight Connector 1219">
                <a:extLst>
                  <a:ext uri="{FF2B5EF4-FFF2-40B4-BE49-F238E27FC236}">
                    <a16:creationId xmlns:a16="http://schemas.microsoft.com/office/drawing/2014/main" id="{0DCB9466-445C-41C6-ACC9-7097C7F9A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1" name="Straight Connector 1220">
                <a:extLst>
                  <a:ext uri="{FF2B5EF4-FFF2-40B4-BE49-F238E27FC236}">
                    <a16:creationId xmlns:a16="http://schemas.microsoft.com/office/drawing/2014/main" id="{157C037B-B231-4FC3-A1D0-52650A0151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2" name="Straight Connector 1221">
                <a:extLst>
                  <a:ext uri="{FF2B5EF4-FFF2-40B4-BE49-F238E27FC236}">
                    <a16:creationId xmlns:a16="http://schemas.microsoft.com/office/drawing/2014/main" id="{120C5B69-C416-46E9-B3E3-9C108BB54F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3" name="Straight Connector 1222">
                <a:extLst>
                  <a:ext uri="{FF2B5EF4-FFF2-40B4-BE49-F238E27FC236}">
                    <a16:creationId xmlns:a16="http://schemas.microsoft.com/office/drawing/2014/main" id="{BF68351D-5FD3-418D-9394-DC53FFE58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Straight Connector 1223">
                <a:extLst>
                  <a:ext uri="{FF2B5EF4-FFF2-40B4-BE49-F238E27FC236}">
                    <a16:creationId xmlns:a16="http://schemas.microsoft.com/office/drawing/2014/main" id="{D3E38090-DF9F-425D-9201-144C7C64A1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Straight Connector 1224">
                <a:extLst>
                  <a:ext uri="{FF2B5EF4-FFF2-40B4-BE49-F238E27FC236}">
                    <a16:creationId xmlns:a16="http://schemas.microsoft.com/office/drawing/2014/main" id="{F9B95176-16D6-435A-8C65-D70E70CF45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Straight Connector 1225">
                <a:extLst>
                  <a:ext uri="{FF2B5EF4-FFF2-40B4-BE49-F238E27FC236}">
                    <a16:creationId xmlns:a16="http://schemas.microsoft.com/office/drawing/2014/main" id="{67FFD3A8-5ECF-4BB9-9904-8E56A2CA3D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Connector 1226">
                <a:extLst>
                  <a:ext uri="{FF2B5EF4-FFF2-40B4-BE49-F238E27FC236}">
                    <a16:creationId xmlns:a16="http://schemas.microsoft.com/office/drawing/2014/main" id="{FFC4418F-3BE7-4FCC-82CA-9F9802996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8" name="Straight Connector 1227">
                <a:extLst>
                  <a:ext uri="{FF2B5EF4-FFF2-40B4-BE49-F238E27FC236}">
                    <a16:creationId xmlns:a16="http://schemas.microsoft.com/office/drawing/2014/main" id="{C957B0E9-DE7D-47B5-A465-D7C068BCD8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Straight Connector 1228">
                <a:extLst>
                  <a:ext uri="{FF2B5EF4-FFF2-40B4-BE49-F238E27FC236}">
                    <a16:creationId xmlns:a16="http://schemas.microsoft.com/office/drawing/2014/main" id="{9B9B0006-3DB9-445C-9C07-A35747AB0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Straight Connector 1229">
                <a:extLst>
                  <a:ext uri="{FF2B5EF4-FFF2-40B4-BE49-F238E27FC236}">
                    <a16:creationId xmlns:a16="http://schemas.microsoft.com/office/drawing/2014/main" id="{6A1248C5-AF19-4FDB-BDCF-A07E5D2D41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Straight Connector 1230">
                <a:extLst>
                  <a:ext uri="{FF2B5EF4-FFF2-40B4-BE49-F238E27FC236}">
                    <a16:creationId xmlns:a16="http://schemas.microsoft.com/office/drawing/2014/main" id="{F0016099-3580-4454-8937-DFA6B4EB1C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2" name="Straight Connector 1231">
                <a:extLst>
                  <a:ext uri="{FF2B5EF4-FFF2-40B4-BE49-F238E27FC236}">
                    <a16:creationId xmlns:a16="http://schemas.microsoft.com/office/drawing/2014/main" id="{4C756983-B0D0-4EC2-B8C8-F09F8DCD6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Straight Connector 1232">
                <a:extLst>
                  <a:ext uri="{FF2B5EF4-FFF2-40B4-BE49-F238E27FC236}">
                    <a16:creationId xmlns:a16="http://schemas.microsoft.com/office/drawing/2014/main" id="{C5942A62-D8D3-478D-B882-EEA1288D4B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Straight Connector 1233">
                <a:extLst>
                  <a:ext uri="{FF2B5EF4-FFF2-40B4-BE49-F238E27FC236}">
                    <a16:creationId xmlns:a16="http://schemas.microsoft.com/office/drawing/2014/main" id="{6AD2BB4E-2D54-43C1-B512-1F4F1919B9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Straight Connector 1234">
                <a:extLst>
                  <a:ext uri="{FF2B5EF4-FFF2-40B4-BE49-F238E27FC236}">
                    <a16:creationId xmlns:a16="http://schemas.microsoft.com/office/drawing/2014/main" id="{D8EDDC20-DB61-4B00-924C-CB5CBE6D6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Connector 1235">
                <a:extLst>
                  <a:ext uri="{FF2B5EF4-FFF2-40B4-BE49-F238E27FC236}">
                    <a16:creationId xmlns:a16="http://schemas.microsoft.com/office/drawing/2014/main" id="{F336F35F-8E5E-4A7B-8C08-C017E2C3C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Straight Connector 1236">
                <a:extLst>
                  <a:ext uri="{FF2B5EF4-FFF2-40B4-BE49-F238E27FC236}">
                    <a16:creationId xmlns:a16="http://schemas.microsoft.com/office/drawing/2014/main" id="{14D45B06-93C4-433A-A010-35741BD52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4C57400E-9852-4B39-8056-BDABDCBC6F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Connector 1238">
                <a:extLst>
                  <a:ext uri="{FF2B5EF4-FFF2-40B4-BE49-F238E27FC236}">
                    <a16:creationId xmlns:a16="http://schemas.microsoft.com/office/drawing/2014/main" id="{42E9FCD9-8F62-4296-B7E4-2773B1916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0" name="Straight Connector 1239">
                <a:extLst>
                  <a:ext uri="{FF2B5EF4-FFF2-40B4-BE49-F238E27FC236}">
                    <a16:creationId xmlns:a16="http://schemas.microsoft.com/office/drawing/2014/main" id="{12ECFE30-FE82-40BA-B8C0-88EBF83C5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Connector 1240">
                <a:extLst>
                  <a:ext uri="{FF2B5EF4-FFF2-40B4-BE49-F238E27FC236}">
                    <a16:creationId xmlns:a16="http://schemas.microsoft.com/office/drawing/2014/main" id="{9C74E728-0341-491A-AF23-F1894819A2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Connector 1241">
                <a:extLst>
                  <a:ext uri="{FF2B5EF4-FFF2-40B4-BE49-F238E27FC236}">
                    <a16:creationId xmlns:a16="http://schemas.microsoft.com/office/drawing/2014/main" id="{A92339FD-6F72-4171-9B67-6210C1823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Straight Connector 1242">
                <a:extLst>
                  <a:ext uri="{FF2B5EF4-FFF2-40B4-BE49-F238E27FC236}">
                    <a16:creationId xmlns:a16="http://schemas.microsoft.com/office/drawing/2014/main" id="{69C0996B-64F5-44D4-8497-263D6F2CD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Straight Connector 1243">
                <a:extLst>
                  <a:ext uri="{FF2B5EF4-FFF2-40B4-BE49-F238E27FC236}">
                    <a16:creationId xmlns:a16="http://schemas.microsoft.com/office/drawing/2014/main" id="{C74FD39D-E9A9-4B01-B462-7DB55530EB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Straight Connector 1244">
                <a:extLst>
                  <a:ext uri="{FF2B5EF4-FFF2-40B4-BE49-F238E27FC236}">
                    <a16:creationId xmlns:a16="http://schemas.microsoft.com/office/drawing/2014/main" id="{BD8B3764-5804-4A89-A704-5A89E13463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Straight Connector 1245">
                <a:extLst>
                  <a:ext uri="{FF2B5EF4-FFF2-40B4-BE49-F238E27FC236}">
                    <a16:creationId xmlns:a16="http://schemas.microsoft.com/office/drawing/2014/main" id="{37A936D0-9C2A-4260-B853-3FBCCA6B0C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Straight Connector 1246">
                <a:extLst>
                  <a:ext uri="{FF2B5EF4-FFF2-40B4-BE49-F238E27FC236}">
                    <a16:creationId xmlns:a16="http://schemas.microsoft.com/office/drawing/2014/main" id="{FD1E6C27-6ECD-4B32-88C7-7CC5AA760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Straight Connector 1247">
                <a:extLst>
                  <a:ext uri="{FF2B5EF4-FFF2-40B4-BE49-F238E27FC236}">
                    <a16:creationId xmlns:a16="http://schemas.microsoft.com/office/drawing/2014/main" id="{A36EFD43-D25B-4F4B-A78C-ADDD625503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9" name="Straight Connector 1248">
                <a:extLst>
                  <a:ext uri="{FF2B5EF4-FFF2-40B4-BE49-F238E27FC236}">
                    <a16:creationId xmlns:a16="http://schemas.microsoft.com/office/drawing/2014/main" id="{D973AE7B-0DED-42FD-8815-4CAEC4A496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0" name="Straight Connector 1249">
                <a:extLst>
                  <a:ext uri="{FF2B5EF4-FFF2-40B4-BE49-F238E27FC236}">
                    <a16:creationId xmlns:a16="http://schemas.microsoft.com/office/drawing/2014/main" id="{95093062-0964-4B43-9795-0EF21ED3B9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1" name="Straight Connector 1250">
                <a:extLst>
                  <a:ext uri="{FF2B5EF4-FFF2-40B4-BE49-F238E27FC236}">
                    <a16:creationId xmlns:a16="http://schemas.microsoft.com/office/drawing/2014/main" id="{BCEC16C4-15D6-4E1F-B477-EDE519EF83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2" name="Straight Connector 1251">
                <a:extLst>
                  <a:ext uri="{FF2B5EF4-FFF2-40B4-BE49-F238E27FC236}">
                    <a16:creationId xmlns:a16="http://schemas.microsoft.com/office/drawing/2014/main" id="{738047AB-17C0-421F-9D1C-98DC1713D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3" name="Straight Connector 1252">
                <a:extLst>
                  <a:ext uri="{FF2B5EF4-FFF2-40B4-BE49-F238E27FC236}">
                    <a16:creationId xmlns:a16="http://schemas.microsoft.com/office/drawing/2014/main" id="{EAD125FF-95A6-48FA-932E-8B2767BC3D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4" name="Straight Connector 1253">
                <a:extLst>
                  <a:ext uri="{FF2B5EF4-FFF2-40B4-BE49-F238E27FC236}">
                    <a16:creationId xmlns:a16="http://schemas.microsoft.com/office/drawing/2014/main" id="{0C257A47-9512-4857-82FC-715CE45EC4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5" name="Straight Connector 1254">
                <a:extLst>
                  <a:ext uri="{FF2B5EF4-FFF2-40B4-BE49-F238E27FC236}">
                    <a16:creationId xmlns:a16="http://schemas.microsoft.com/office/drawing/2014/main" id="{DFB9FDBF-E678-4B55-950C-D33A76CDB5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6" name="Straight Connector 1255">
                <a:extLst>
                  <a:ext uri="{FF2B5EF4-FFF2-40B4-BE49-F238E27FC236}">
                    <a16:creationId xmlns:a16="http://schemas.microsoft.com/office/drawing/2014/main" id="{97573DD3-AAB9-4B71-9302-99FFD28004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7" name="Straight Connector 1256">
                <a:extLst>
                  <a:ext uri="{FF2B5EF4-FFF2-40B4-BE49-F238E27FC236}">
                    <a16:creationId xmlns:a16="http://schemas.microsoft.com/office/drawing/2014/main" id="{BDDEAC7A-02D3-458E-8541-47B0BFD3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8" name="Straight Connector 1257">
                <a:extLst>
                  <a:ext uri="{FF2B5EF4-FFF2-40B4-BE49-F238E27FC236}">
                    <a16:creationId xmlns:a16="http://schemas.microsoft.com/office/drawing/2014/main" id="{77B59F61-1C20-4E1E-BD7A-219648F491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9" name="Straight Connector 1258">
                <a:extLst>
                  <a:ext uri="{FF2B5EF4-FFF2-40B4-BE49-F238E27FC236}">
                    <a16:creationId xmlns:a16="http://schemas.microsoft.com/office/drawing/2014/main" id="{6F0EB8EA-D68A-4B1B-BE20-B7265A76F3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0" name="Straight Connector 1259">
                <a:extLst>
                  <a:ext uri="{FF2B5EF4-FFF2-40B4-BE49-F238E27FC236}">
                    <a16:creationId xmlns:a16="http://schemas.microsoft.com/office/drawing/2014/main" id="{15E90A46-391B-4456-8964-CB21B1EE7D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1" name="Straight Connector 1260">
                <a:extLst>
                  <a:ext uri="{FF2B5EF4-FFF2-40B4-BE49-F238E27FC236}">
                    <a16:creationId xmlns:a16="http://schemas.microsoft.com/office/drawing/2014/main" id="{FFAFCEBE-9CD5-4B9A-BD4D-0687E065D8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2" name="Straight Connector 1261">
                <a:extLst>
                  <a:ext uri="{FF2B5EF4-FFF2-40B4-BE49-F238E27FC236}">
                    <a16:creationId xmlns:a16="http://schemas.microsoft.com/office/drawing/2014/main" id="{DE712763-DAB8-4710-94D2-F7DB6A0313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3" name="Straight Connector 1262">
                <a:extLst>
                  <a:ext uri="{FF2B5EF4-FFF2-40B4-BE49-F238E27FC236}">
                    <a16:creationId xmlns:a16="http://schemas.microsoft.com/office/drawing/2014/main" id="{EBAF0F0C-2BAA-4A1E-8F66-432C100FE9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4" name="Straight Connector 1263">
                <a:extLst>
                  <a:ext uri="{FF2B5EF4-FFF2-40B4-BE49-F238E27FC236}">
                    <a16:creationId xmlns:a16="http://schemas.microsoft.com/office/drawing/2014/main" id="{397A1F41-7384-4B0E-9050-7AD1B0F85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5" name="Straight Connector 1264">
                <a:extLst>
                  <a:ext uri="{FF2B5EF4-FFF2-40B4-BE49-F238E27FC236}">
                    <a16:creationId xmlns:a16="http://schemas.microsoft.com/office/drawing/2014/main" id="{73B67D23-D05E-4D2A-841F-7283A69AC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Straight Connector 1265">
                <a:extLst>
                  <a:ext uri="{FF2B5EF4-FFF2-40B4-BE49-F238E27FC236}">
                    <a16:creationId xmlns:a16="http://schemas.microsoft.com/office/drawing/2014/main" id="{F83E53BB-BC76-44B6-8BE1-E62FAE372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7" name="Straight Connector 1266">
                <a:extLst>
                  <a:ext uri="{FF2B5EF4-FFF2-40B4-BE49-F238E27FC236}">
                    <a16:creationId xmlns:a16="http://schemas.microsoft.com/office/drawing/2014/main" id="{A4C016D0-72B4-4425-8AD8-3224C0162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8" name="Straight Connector 1267">
                <a:extLst>
                  <a:ext uri="{FF2B5EF4-FFF2-40B4-BE49-F238E27FC236}">
                    <a16:creationId xmlns:a16="http://schemas.microsoft.com/office/drawing/2014/main" id="{5EC493AE-99C8-4DA3-9F45-4D64E3FA90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9" name="Straight Connector 1268">
                <a:extLst>
                  <a:ext uri="{FF2B5EF4-FFF2-40B4-BE49-F238E27FC236}">
                    <a16:creationId xmlns:a16="http://schemas.microsoft.com/office/drawing/2014/main" id="{7E7488F4-1240-4ACA-A321-72F21AEEB5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0" name="Straight Connector 1269">
                <a:extLst>
                  <a:ext uri="{FF2B5EF4-FFF2-40B4-BE49-F238E27FC236}">
                    <a16:creationId xmlns:a16="http://schemas.microsoft.com/office/drawing/2014/main" id="{BE2A9D79-89FC-41D7-A46F-DCC3D675A7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1" name="Straight Connector 1270">
                <a:extLst>
                  <a:ext uri="{FF2B5EF4-FFF2-40B4-BE49-F238E27FC236}">
                    <a16:creationId xmlns:a16="http://schemas.microsoft.com/office/drawing/2014/main" id="{DC506B24-43D3-4673-803B-AEEE385215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>
                <a:extLst>
                  <a:ext uri="{FF2B5EF4-FFF2-40B4-BE49-F238E27FC236}">
                    <a16:creationId xmlns:a16="http://schemas.microsoft.com/office/drawing/2014/main" id="{533D34E8-DB2E-4D92-B2F1-AD30A73A1C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3" name="Straight Connector 1272">
                <a:extLst>
                  <a:ext uri="{FF2B5EF4-FFF2-40B4-BE49-F238E27FC236}">
                    <a16:creationId xmlns:a16="http://schemas.microsoft.com/office/drawing/2014/main" id="{61F2ADE7-A6D8-495A-8DF3-BEAD6C24A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4" name="Straight Connector 1273">
                <a:extLst>
                  <a:ext uri="{FF2B5EF4-FFF2-40B4-BE49-F238E27FC236}">
                    <a16:creationId xmlns:a16="http://schemas.microsoft.com/office/drawing/2014/main" id="{3180E597-CFC6-43F1-8ADC-AD1EF4770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Straight Connector 1274">
                <a:extLst>
                  <a:ext uri="{FF2B5EF4-FFF2-40B4-BE49-F238E27FC236}">
                    <a16:creationId xmlns:a16="http://schemas.microsoft.com/office/drawing/2014/main" id="{E6A62C95-4918-445F-8BBE-864828C61B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6" name="Straight Connector 1275">
                <a:extLst>
                  <a:ext uri="{FF2B5EF4-FFF2-40B4-BE49-F238E27FC236}">
                    <a16:creationId xmlns:a16="http://schemas.microsoft.com/office/drawing/2014/main" id="{53EC6B15-EE76-4813-988D-246D8D62CB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7" name="Straight Connector 1276">
                <a:extLst>
                  <a:ext uri="{FF2B5EF4-FFF2-40B4-BE49-F238E27FC236}">
                    <a16:creationId xmlns:a16="http://schemas.microsoft.com/office/drawing/2014/main" id="{84838198-F523-4857-93C5-68BD06268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Straight Connector 1277">
                <a:extLst>
                  <a:ext uri="{FF2B5EF4-FFF2-40B4-BE49-F238E27FC236}">
                    <a16:creationId xmlns:a16="http://schemas.microsoft.com/office/drawing/2014/main" id="{D07304C5-3C68-4A45-A0BD-3F37FE143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9" name="Straight Connector 1278">
                <a:extLst>
                  <a:ext uri="{FF2B5EF4-FFF2-40B4-BE49-F238E27FC236}">
                    <a16:creationId xmlns:a16="http://schemas.microsoft.com/office/drawing/2014/main" id="{B4B952D9-00F8-40F7-AFA6-9B49E8847F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0" name="Straight Connector 1279">
                <a:extLst>
                  <a:ext uri="{FF2B5EF4-FFF2-40B4-BE49-F238E27FC236}">
                    <a16:creationId xmlns:a16="http://schemas.microsoft.com/office/drawing/2014/main" id="{7244FB29-BC31-497A-BF08-DCCC7BDF47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2" name="Group 1281">
            <a:extLst>
              <a:ext uri="{FF2B5EF4-FFF2-40B4-BE49-F238E27FC236}">
                <a16:creationId xmlns:a16="http://schemas.microsoft.com/office/drawing/2014/main" id="{FE5720EF-51BD-4BC1-84B2-665FC0310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283" name="Freeform 17">
              <a:extLst>
                <a:ext uri="{FF2B5EF4-FFF2-40B4-BE49-F238E27FC236}">
                  <a16:creationId xmlns:a16="http://schemas.microsoft.com/office/drawing/2014/main" id="{E5B1C0AC-637F-4E05-8FA7-C97284854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2F95825D-EF3C-4E33-93D9-A944690D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285" name="Straight Connector 1284">
                <a:extLst>
                  <a:ext uri="{FF2B5EF4-FFF2-40B4-BE49-F238E27FC236}">
                    <a16:creationId xmlns:a16="http://schemas.microsoft.com/office/drawing/2014/main" id="{931C252F-6B9E-4520-A1D5-A11A733F84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6" name="Straight Connector 1285">
                <a:extLst>
                  <a:ext uri="{FF2B5EF4-FFF2-40B4-BE49-F238E27FC236}">
                    <a16:creationId xmlns:a16="http://schemas.microsoft.com/office/drawing/2014/main" id="{EB2301E2-0E29-4C32-B687-7DF9DA19B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7" name="Straight Connector 1286">
                <a:extLst>
                  <a:ext uri="{FF2B5EF4-FFF2-40B4-BE49-F238E27FC236}">
                    <a16:creationId xmlns:a16="http://schemas.microsoft.com/office/drawing/2014/main" id="{B7F89D44-D0A4-4A91-B444-A883D44414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8" name="Straight Connector 1287">
                <a:extLst>
                  <a:ext uri="{FF2B5EF4-FFF2-40B4-BE49-F238E27FC236}">
                    <a16:creationId xmlns:a16="http://schemas.microsoft.com/office/drawing/2014/main" id="{94991FF9-B5A2-4E31-A923-F9781429E3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9" name="Straight Connector 1288">
                <a:extLst>
                  <a:ext uri="{FF2B5EF4-FFF2-40B4-BE49-F238E27FC236}">
                    <a16:creationId xmlns:a16="http://schemas.microsoft.com/office/drawing/2014/main" id="{7C41EDC6-3D4F-4C4D-AB7A-43E4CA14E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Straight Connector 1289">
                <a:extLst>
                  <a:ext uri="{FF2B5EF4-FFF2-40B4-BE49-F238E27FC236}">
                    <a16:creationId xmlns:a16="http://schemas.microsoft.com/office/drawing/2014/main" id="{72EE7D6F-5868-4ABC-AF27-6D11310D2C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1" name="Straight Connector 1290">
                <a:extLst>
                  <a:ext uri="{FF2B5EF4-FFF2-40B4-BE49-F238E27FC236}">
                    <a16:creationId xmlns:a16="http://schemas.microsoft.com/office/drawing/2014/main" id="{A05F4A89-D49A-4526-96BB-DE99A06DEE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2" name="Straight Connector 1291">
                <a:extLst>
                  <a:ext uri="{FF2B5EF4-FFF2-40B4-BE49-F238E27FC236}">
                    <a16:creationId xmlns:a16="http://schemas.microsoft.com/office/drawing/2014/main" id="{D4BED963-D7AD-4BC1-BDF0-8285A41AD4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3" name="Straight Connector 1292">
                <a:extLst>
                  <a:ext uri="{FF2B5EF4-FFF2-40B4-BE49-F238E27FC236}">
                    <a16:creationId xmlns:a16="http://schemas.microsoft.com/office/drawing/2014/main" id="{B8D4DC82-A1E9-479E-818C-1F072D42E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4" name="Straight Connector 1293">
                <a:extLst>
                  <a:ext uri="{FF2B5EF4-FFF2-40B4-BE49-F238E27FC236}">
                    <a16:creationId xmlns:a16="http://schemas.microsoft.com/office/drawing/2014/main" id="{C129BE4A-506C-499F-BA59-DC0FBFA229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5" name="Straight Connector 1294">
                <a:extLst>
                  <a:ext uri="{FF2B5EF4-FFF2-40B4-BE49-F238E27FC236}">
                    <a16:creationId xmlns:a16="http://schemas.microsoft.com/office/drawing/2014/main" id="{DF8622AC-9388-45AB-9F0F-6B37546A6D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6" name="Straight Connector 1295">
                <a:extLst>
                  <a:ext uri="{FF2B5EF4-FFF2-40B4-BE49-F238E27FC236}">
                    <a16:creationId xmlns:a16="http://schemas.microsoft.com/office/drawing/2014/main" id="{6439DC63-2F0F-4FF9-BCF9-182DCEE6E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7" name="Straight Connector 1296">
                <a:extLst>
                  <a:ext uri="{FF2B5EF4-FFF2-40B4-BE49-F238E27FC236}">
                    <a16:creationId xmlns:a16="http://schemas.microsoft.com/office/drawing/2014/main" id="{A20F6279-E8D7-4BF9-8EB4-2833B63853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8" name="Straight Connector 1297">
                <a:extLst>
                  <a:ext uri="{FF2B5EF4-FFF2-40B4-BE49-F238E27FC236}">
                    <a16:creationId xmlns:a16="http://schemas.microsoft.com/office/drawing/2014/main" id="{3A906223-17D7-4EA3-B085-618E788FED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Straight Connector 1298">
                <a:extLst>
                  <a:ext uri="{FF2B5EF4-FFF2-40B4-BE49-F238E27FC236}">
                    <a16:creationId xmlns:a16="http://schemas.microsoft.com/office/drawing/2014/main" id="{D7885CE7-28C2-4162-B06D-0F76F013CB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0" name="Straight Connector 1299">
                <a:extLst>
                  <a:ext uri="{FF2B5EF4-FFF2-40B4-BE49-F238E27FC236}">
                    <a16:creationId xmlns:a16="http://schemas.microsoft.com/office/drawing/2014/main" id="{A85098B4-6472-4691-B05A-1BF4C6980B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1" name="Straight Connector 1300">
                <a:extLst>
                  <a:ext uri="{FF2B5EF4-FFF2-40B4-BE49-F238E27FC236}">
                    <a16:creationId xmlns:a16="http://schemas.microsoft.com/office/drawing/2014/main" id="{8E60BBDE-4347-40AB-AFA6-5BFBBDCBF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2" name="Straight Connector 1301">
                <a:extLst>
                  <a:ext uri="{FF2B5EF4-FFF2-40B4-BE49-F238E27FC236}">
                    <a16:creationId xmlns:a16="http://schemas.microsoft.com/office/drawing/2014/main" id="{BEF6875E-37EF-407E-A82C-3F54CAE561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3" name="Straight Connector 1302">
                <a:extLst>
                  <a:ext uri="{FF2B5EF4-FFF2-40B4-BE49-F238E27FC236}">
                    <a16:creationId xmlns:a16="http://schemas.microsoft.com/office/drawing/2014/main" id="{E0C40554-9C95-4102-9151-16E6205D7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4" name="Straight Connector 1303">
                <a:extLst>
                  <a:ext uri="{FF2B5EF4-FFF2-40B4-BE49-F238E27FC236}">
                    <a16:creationId xmlns:a16="http://schemas.microsoft.com/office/drawing/2014/main" id="{C35609B5-93CA-4402-912D-86DF44639C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5" name="Straight Connector 1304">
                <a:extLst>
                  <a:ext uri="{FF2B5EF4-FFF2-40B4-BE49-F238E27FC236}">
                    <a16:creationId xmlns:a16="http://schemas.microsoft.com/office/drawing/2014/main" id="{CF5B37DF-A154-409D-88A9-60229F736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6" name="Straight Connector 1305">
                <a:extLst>
                  <a:ext uri="{FF2B5EF4-FFF2-40B4-BE49-F238E27FC236}">
                    <a16:creationId xmlns:a16="http://schemas.microsoft.com/office/drawing/2014/main" id="{611021AD-5F61-4DB3-862F-2659AA31B8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7" name="Straight Connector 1306">
                <a:extLst>
                  <a:ext uri="{FF2B5EF4-FFF2-40B4-BE49-F238E27FC236}">
                    <a16:creationId xmlns:a16="http://schemas.microsoft.com/office/drawing/2014/main" id="{E74010B9-4347-4E4E-805A-0FDAED26E4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8" name="Straight Connector 1307">
                <a:extLst>
                  <a:ext uri="{FF2B5EF4-FFF2-40B4-BE49-F238E27FC236}">
                    <a16:creationId xmlns:a16="http://schemas.microsoft.com/office/drawing/2014/main" id="{B250DB99-4C63-4DBA-AD8A-143D33768A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9" name="Straight Connector 1308">
                <a:extLst>
                  <a:ext uri="{FF2B5EF4-FFF2-40B4-BE49-F238E27FC236}">
                    <a16:creationId xmlns:a16="http://schemas.microsoft.com/office/drawing/2014/main" id="{3B5FD7FB-0456-4EF7-91EF-07527A44C8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0" name="Straight Connector 1309">
                <a:extLst>
                  <a:ext uri="{FF2B5EF4-FFF2-40B4-BE49-F238E27FC236}">
                    <a16:creationId xmlns:a16="http://schemas.microsoft.com/office/drawing/2014/main" id="{D77F81EE-EA21-41C4-8D13-35C7CB5E3A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1" name="Straight Connector 1310">
                <a:extLst>
                  <a:ext uri="{FF2B5EF4-FFF2-40B4-BE49-F238E27FC236}">
                    <a16:creationId xmlns:a16="http://schemas.microsoft.com/office/drawing/2014/main" id="{CFA53E16-1B52-4AF0-96B6-66B6EBF2C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2" name="Straight Connector 1311">
                <a:extLst>
                  <a:ext uri="{FF2B5EF4-FFF2-40B4-BE49-F238E27FC236}">
                    <a16:creationId xmlns:a16="http://schemas.microsoft.com/office/drawing/2014/main" id="{53EAEED9-5F4B-47D7-A502-83A0864858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3" name="Straight Connector 1312">
                <a:extLst>
                  <a:ext uri="{FF2B5EF4-FFF2-40B4-BE49-F238E27FC236}">
                    <a16:creationId xmlns:a16="http://schemas.microsoft.com/office/drawing/2014/main" id="{84FB3028-7F93-4736-89BD-C241F1CD25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4" name="Straight Connector 1313">
                <a:extLst>
                  <a:ext uri="{FF2B5EF4-FFF2-40B4-BE49-F238E27FC236}">
                    <a16:creationId xmlns:a16="http://schemas.microsoft.com/office/drawing/2014/main" id="{5D640D6C-370C-404A-BCD6-6B4DBBB3D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5" name="Straight Connector 1314">
                <a:extLst>
                  <a:ext uri="{FF2B5EF4-FFF2-40B4-BE49-F238E27FC236}">
                    <a16:creationId xmlns:a16="http://schemas.microsoft.com/office/drawing/2014/main" id="{E1156078-CD66-4E5C-9C17-C250EDAF0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6" name="Straight Connector 1315">
                <a:extLst>
                  <a:ext uri="{FF2B5EF4-FFF2-40B4-BE49-F238E27FC236}">
                    <a16:creationId xmlns:a16="http://schemas.microsoft.com/office/drawing/2014/main" id="{2A22316E-ABE6-42F0-A2FB-CDB47097E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Straight Connector 1316">
                <a:extLst>
                  <a:ext uri="{FF2B5EF4-FFF2-40B4-BE49-F238E27FC236}">
                    <a16:creationId xmlns:a16="http://schemas.microsoft.com/office/drawing/2014/main" id="{4BB2A903-D0BE-4FE6-BD8C-62F72DC02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8" name="Straight Connector 1317">
                <a:extLst>
                  <a:ext uri="{FF2B5EF4-FFF2-40B4-BE49-F238E27FC236}">
                    <a16:creationId xmlns:a16="http://schemas.microsoft.com/office/drawing/2014/main" id="{D0BFF665-35A6-49BA-96C3-49963D7D1E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9" name="Straight Connector 1318">
                <a:extLst>
                  <a:ext uri="{FF2B5EF4-FFF2-40B4-BE49-F238E27FC236}">
                    <a16:creationId xmlns:a16="http://schemas.microsoft.com/office/drawing/2014/main" id="{5E5FFB9D-00C9-4D02-B223-5D8A796198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0" name="Straight Connector 1319">
                <a:extLst>
                  <a:ext uri="{FF2B5EF4-FFF2-40B4-BE49-F238E27FC236}">
                    <a16:creationId xmlns:a16="http://schemas.microsoft.com/office/drawing/2014/main" id="{E836A95E-2B0A-4F13-B78D-38ED1529B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1" name="Straight Connector 1320">
                <a:extLst>
                  <a:ext uri="{FF2B5EF4-FFF2-40B4-BE49-F238E27FC236}">
                    <a16:creationId xmlns:a16="http://schemas.microsoft.com/office/drawing/2014/main" id="{A3B2B824-5CCF-4FEE-B139-7C8CCD2E1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2" name="Straight Connector 1321">
                <a:extLst>
                  <a:ext uri="{FF2B5EF4-FFF2-40B4-BE49-F238E27FC236}">
                    <a16:creationId xmlns:a16="http://schemas.microsoft.com/office/drawing/2014/main" id="{DAE1F50B-901C-4839-983C-841CF00720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3" name="Straight Connector 1322">
                <a:extLst>
                  <a:ext uri="{FF2B5EF4-FFF2-40B4-BE49-F238E27FC236}">
                    <a16:creationId xmlns:a16="http://schemas.microsoft.com/office/drawing/2014/main" id="{8EA1C69F-5C0A-4212-B2CC-6E92E8B2DB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4" name="Straight Connector 1323">
                <a:extLst>
                  <a:ext uri="{FF2B5EF4-FFF2-40B4-BE49-F238E27FC236}">
                    <a16:creationId xmlns:a16="http://schemas.microsoft.com/office/drawing/2014/main" id="{E98B221D-DB70-40F4-AAF8-D77E501819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5" name="Straight Connector 1324">
                <a:extLst>
                  <a:ext uri="{FF2B5EF4-FFF2-40B4-BE49-F238E27FC236}">
                    <a16:creationId xmlns:a16="http://schemas.microsoft.com/office/drawing/2014/main" id="{C2CCCD06-AF75-4ABC-A74E-4E38ECCA06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6" name="Straight Connector 1325">
                <a:extLst>
                  <a:ext uri="{FF2B5EF4-FFF2-40B4-BE49-F238E27FC236}">
                    <a16:creationId xmlns:a16="http://schemas.microsoft.com/office/drawing/2014/main" id="{2CBA5AD4-31C8-4A41-9305-98A87B63C6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7" name="Straight Connector 1326">
                <a:extLst>
                  <a:ext uri="{FF2B5EF4-FFF2-40B4-BE49-F238E27FC236}">
                    <a16:creationId xmlns:a16="http://schemas.microsoft.com/office/drawing/2014/main" id="{0D417D36-0367-45CB-8611-A5A4096A3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8" name="Straight Connector 1327">
                <a:extLst>
                  <a:ext uri="{FF2B5EF4-FFF2-40B4-BE49-F238E27FC236}">
                    <a16:creationId xmlns:a16="http://schemas.microsoft.com/office/drawing/2014/main" id="{8FD5F79D-66F5-4044-A5C6-EA7E33BC49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9" name="Straight Connector 1328">
                <a:extLst>
                  <a:ext uri="{FF2B5EF4-FFF2-40B4-BE49-F238E27FC236}">
                    <a16:creationId xmlns:a16="http://schemas.microsoft.com/office/drawing/2014/main" id="{1768A8CB-6901-41AD-9754-26028397E5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0" name="Straight Connector 1329">
                <a:extLst>
                  <a:ext uri="{FF2B5EF4-FFF2-40B4-BE49-F238E27FC236}">
                    <a16:creationId xmlns:a16="http://schemas.microsoft.com/office/drawing/2014/main" id="{34E65170-FD80-4D76-A6A5-C275DA7332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1" name="Straight Connector 1330">
                <a:extLst>
                  <a:ext uri="{FF2B5EF4-FFF2-40B4-BE49-F238E27FC236}">
                    <a16:creationId xmlns:a16="http://schemas.microsoft.com/office/drawing/2014/main" id="{8AAEFBD7-C0D1-4C3E-BFD1-B4448DA498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2" name="Straight Connector 1331">
                <a:extLst>
                  <a:ext uri="{FF2B5EF4-FFF2-40B4-BE49-F238E27FC236}">
                    <a16:creationId xmlns:a16="http://schemas.microsoft.com/office/drawing/2014/main" id="{7896ADBB-E488-4EFC-A837-51C18FEDFF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3" name="Straight Connector 1332">
                <a:extLst>
                  <a:ext uri="{FF2B5EF4-FFF2-40B4-BE49-F238E27FC236}">
                    <a16:creationId xmlns:a16="http://schemas.microsoft.com/office/drawing/2014/main" id="{23E9BBE5-46B0-4161-BCDF-2A671B8C0F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4" name="Straight Connector 1333">
                <a:extLst>
                  <a:ext uri="{FF2B5EF4-FFF2-40B4-BE49-F238E27FC236}">
                    <a16:creationId xmlns:a16="http://schemas.microsoft.com/office/drawing/2014/main" id="{EC18794B-1248-43D7-9825-67FC06E41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5" name="Straight Connector 1334">
                <a:extLst>
                  <a:ext uri="{FF2B5EF4-FFF2-40B4-BE49-F238E27FC236}">
                    <a16:creationId xmlns:a16="http://schemas.microsoft.com/office/drawing/2014/main" id="{DBD7F91D-D92C-40C4-924F-641DD331A3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6" name="Straight Connector 1335">
                <a:extLst>
                  <a:ext uri="{FF2B5EF4-FFF2-40B4-BE49-F238E27FC236}">
                    <a16:creationId xmlns:a16="http://schemas.microsoft.com/office/drawing/2014/main" id="{60D92DEE-CE16-490E-B106-BD2D59F91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" name="Straight Connector 1336">
                <a:extLst>
                  <a:ext uri="{FF2B5EF4-FFF2-40B4-BE49-F238E27FC236}">
                    <a16:creationId xmlns:a16="http://schemas.microsoft.com/office/drawing/2014/main" id="{622272A5-4E81-4509-8A06-0A5341136B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" name="Straight Connector 1337">
                <a:extLst>
                  <a:ext uri="{FF2B5EF4-FFF2-40B4-BE49-F238E27FC236}">
                    <a16:creationId xmlns:a16="http://schemas.microsoft.com/office/drawing/2014/main" id="{AD3B8594-7296-4E13-8378-93B5A0F570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9" name="Straight Connector 1338">
                <a:extLst>
                  <a:ext uri="{FF2B5EF4-FFF2-40B4-BE49-F238E27FC236}">
                    <a16:creationId xmlns:a16="http://schemas.microsoft.com/office/drawing/2014/main" id="{4AFD3CFE-3D9C-4F22-9ABB-3860E4FF83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0" name="Straight Connector 1339">
                <a:extLst>
                  <a:ext uri="{FF2B5EF4-FFF2-40B4-BE49-F238E27FC236}">
                    <a16:creationId xmlns:a16="http://schemas.microsoft.com/office/drawing/2014/main" id="{5D3968F1-11A1-495E-A2A6-FDD3AC9CD3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1" name="Straight Connector 1340">
                <a:extLst>
                  <a:ext uri="{FF2B5EF4-FFF2-40B4-BE49-F238E27FC236}">
                    <a16:creationId xmlns:a16="http://schemas.microsoft.com/office/drawing/2014/main" id="{027898BB-7165-4345-B70D-3DEC376036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2" name="Straight Connector 1341">
                <a:extLst>
                  <a:ext uri="{FF2B5EF4-FFF2-40B4-BE49-F238E27FC236}">
                    <a16:creationId xmlns:a16="http://schemas.microsoft.com/office/drawing/2014/main" id="{DFFEF348-2178-4A15-A165-A44F1C476E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3" name="Straight Connector 1342">
                <a:extLst>
                  <a:ext uri="{FF2B5EF4-FFF2-40B4-BE49-F238E27FC236}">
                    <a16:creationId xmlns:a16="http://schemas.microsoft.com/office/drawing/2014/main" id="{C8E9EB16-5546-4780-9548-818238ED2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Straight Connector 1343">
                <a:extLst>
                  <a:ext uri="{FF2B5EF4-FFF2-40B4-BE49-F238E27FC236}">
                    <a16:creationId xmlns:a16="http://schemas.microsoft.com/office/drawing/2014/main" id="{7E8F1ACB-61A5-4148-BB02-EE1EDD2D40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5" name="Straight Connector 1344">
                <a:extLst>
                  <a:ext uri="{FF2B5EF4-FFF2-40B4-BE49-F238E27FC236}">
                    <a16:creationId xmlns:a16="http://schemas.microsoft.com/office/drawing/2014/main" id="{29BB75B5-95BF-4B11-B5FF-40360E632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6" name="Straight Connector 1345">
                <a:extLst>
                  <a:ext uri="{FF2B5EF4-FFF2-40B4-BE49-F238E27FC236}">
                    <a16:creationId xmlns:a16="http://schemas.microsoft.com/office/drawing/2014/main" id="{3B24E939-01F9-46B6-A8CA-266B61E74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7" name="Straight Connector 1346">
                <a:extLst>
                  <a:ext uri="{FF2B5EF4-FFF2-40B4-BE49-F238E27FC236}">
                    <a16:creationId xmlns:a16="http://schemas.microsoft.com/office/drawing/2014/main" id="{33415BB6-B979-4FDB-9994-5A6B2CE41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8" name="Straight Connector 1347">
                <a:extLst>
                  <a:ext uri="{FF2B5EF4-FFF2-40B4-BE49-F238E27FC236}">
                    <a16:creationId xmlns:a16="http://schemas.microsoft.com/office/drawing/2014/main" id="{3FBE1BDE-1CA9-4DCB-B00A-807A54008D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9" name="Straight Connector 1348">
                <a:extLst>
                  <a:ext uri="{FF2B5EF4-FFF2-40B4-BE49-F238E27FC236}">
                    <a16:creationId xmlns:a16="http://schemas.microsoft.com/office/drawing/2014/main" id="{C9C4E1B6-83D5-4F1F-A5EA-8E5475B082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0" name="Straight Connector 1349">
                <a:extLst>
                  <a:ext uri="{FF2B5EF4-FFF2-40B4-BE49-F238E27FC236}">
                    <a16:creationId xmlns:a16="http://schemas.microsoft.com/office/drawing/2014/main" id="{BA7787E7-16F7-4DFF-B2F1-C0112C173F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1" name="Straight Connector 1350">
                <a:extLst>
                  <a:ext uri="{FF2B5EF4-FFF2-40B4-BE49-F238E27FC236}">
                    <a16:creationId xmlns:a16="http://schemas.microsoft.com/office/drawing/2014/main" id="{C2BB3AC0-ED9F-4543-939F-5021D115A5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2" name="Straight Connector 1351">
                <a:extLst>
                  <a:ext uri="{FF2B5EF4-FFF2-40B4-BE49-F238E27FC236}">
                    <a16:creationId xmlns:a16="http://schemas.microsoft.com/office/drawing/2014/main" id="{6F0F554C-4E6F-49D0-9E0A-85DF74B438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Straight Connector 1352">
                <a:extLst>
                  <a:ext uri="{FF2B5EF4-FFF2-40B4-BE49-F238E27FC236}">
                    <a16:creationId xmlns:a16="http://schemas.microsoft.com/office/drawing/2014/main" id="{B587ACA3-432D-44C5-A670-64B12393D6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4" name="Straight Connector 1353">
                <a:extLst>
                  <a:ext uri="{FF2B5EF4-FFF2-40B4-BE49-F238E27FC236}">
                    <a16:creationId xmlns:a16="http://schemas.microsoft.com/office/drawing/2014/main" id="{705D16D7-5D6D-40FE-B444-0E92C997D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5" name="Straight Connector 1354">
                <a:extLst>
                  <a:ext uri="{FF2B5EF4-FFF2-40B4-BE49-F238E27FC236}">
                    <a16:creationId xmlns:a16="http://schemas.microsoft.com/office/drawing/2014/main" id="{3625D8CD-9E73-47D9-8992-882E27E41D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6" name="Straight Connector 1355">
                <a:extLst>
                  <a:ext uri="{FF2B5EF4-FFF2-40B4-BE49-F238E27FC236}">
                    <a16:creationId xmlns:a16="http://schemas.microsoft.com/office/drawing/2014/main" id="{C0E920E9-F7FE-48C8-8840-F4BEC3B48D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7" name="Straight Connector 1356">
                <a:extLst>
                  <a:ext uri="{FF2B5EF4-FFF2-40B4-BE49-F238E27FC236}">
                    <a16:creationId xmlns:a16="http://schemas.microsoft.com/office/drawing/2014/main" id="{307C46E3-EA71-4FDA-B55E-2C44EE2A97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8" name="Straight Connector 1357">
                <a:extLst>
                  <a:ext uri="{FF2B5EF4-FFF2-40B4-BE49-F238E27FC236}">
                    <a16:creationId xmlns:a16="http://schemas.microsoft.com/office/drawing/2014/main" id="{C24458C4-D7F4-4B07-BF3A-AA5F3C3C3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9" name="Straight Connector 1358">
                <a:extLst>
                  <a:ext uri="{FF2B5EF4-FFF2-40B4-BE49-F238E27FC236}">
                    <a16:creationId xmlns:a16="http://schemas.microsoft.com/office/drawing/2014/main" id="{FFBBF26D-F5C0-4FA5-872B-D1AFE5311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0" name="Straight Connector 1359">
                <a:extLst>
                  <a:ext uri="{FF2B5EF4-FFF2-40B4-BE49-F238E27FC236}">
                    <a16:creationId xmlns:a16="http://schemas.microsoft.com/office/drawing/2014/main" id="{305D8FD1-DA2A-493F-A900-824A13B4B4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1" name="Straight Connector 1360">
                <a:extLst>
                  <a:ext uri="{FF2B5EF4-FFF2-40B4-BE49-F238E27FC236}">
                    <a16:creationId xmlns:a16="http://schemas.microsoft.com/office/drawing/2014/main" id="{59257472-E83A-43A8-9C15-2B4A770241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Straight Connector 1361">
                <a:extLst>
                  <a:ext uri="{FF2B5EF4-FFF2-40B4-BE49-F238E27FC236}">
                    <a16:creationId xmlns:a16="http://schemas.microsoft.com/office/drawing/2014/main" id="{823E9EED-DF24-47EA-A9DA-D021359876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4" name="Group 1363">
            <a:extLst>
              <a:ext uri="{FF2B5EF4-FFF2-40B4-BE49-F238E27FC236}">
                <a16:creationId xmlns:a16="http://schemas.microsoft.com/office/drawing/2014/main" id="{F0C43330-BBB4-451D-B456-412D2DFC2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520984" y="3122486"/>
            <a:ext cx="2928062" cy="2544637"/>
            <a:chOff x="5281603" y="104899"/>
            <a:chExt cx="6910397" cy="6005491"/>
          </a:xfrm>
        </p:grpSpPr>
        <p:sp>
          <p:nvSpPr>
            <p:cNvPr id="1365" name="Freeform 183">
              <a:extLst>
                <a:ext uri="{FF2B5EF4-FFF2-40B4-BE49-F238E27FC236}">
                  <a16:creationId xmlns:a16="http://schemas.microsoft.com/office/drawing/2014/main" id="{D143E951-F028-4CDE-8639-70C7AA88C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6" name="Group 1365">
              <a:extLst>
                <a:ext uri="{FF2B5EF4-FFF2-40B4-BE49-F238E27FC236}">
                  <a16:creationId xmlns:a16="http://schemas.microsoft.com/office/drawing/2014/main" id="{12EC115D-C144-4D98-9313-18242EAD8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367" name="Straight Connector 1366">
                <a:extLst>
                  <a:ext uri="{FF2B5EF4-FFF2-40B4-BE49-F238E27FC236}">
                    <a16:creationId xmlns:a16="http://schemas.microsoft.com/office/drawing/2014/main" id="{85DCD5AC-0835-4CAA-973A-F5BA80546D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8" name="Straight Connector 1367">
                <a:extLst>
                  <a:ext uri="{FF2B5EF4-FFF2-40B4-BE49-F238E27FC236}">
                    <a16:creationId xmlns:a16="http://schemas.microsoft.com/office/drawing/2014/main" id="{225E3910-1E1E-4DA0-92F6-1C1EF72CB2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9" name="Straight Connector 1368">
                <a:extLst>
                  <a:ext uri="{FF2B5EF4-FFF2-40B4-BE49-F238E27FC236}">
                    <a16:creationId xmlns:a16="http://schemas.microsoft.com/office/drawing/2014/main" id="{833A0851-BC0E-42BD-B519-A337BFE4D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0" name="Straight Connector 1369">
                <a:extLst>
                  <a:ext uri="{FF2B5EF4-FFF2-40B4-BE49-F238E27FC236}">
                    <a16:creationId xmlns:a16="http://schemas.microsoft.com/office/drawing/2014/main" id="{A444F00A-06B7-4D1E-9141-399B8D57B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1" name="Straight Connector 1370">
                <a:extLst>
                  <a:ext uri="{FF2B5EF4-FFF2-40B4-BE49-F238E27FC236}">
                    <a16:creationId xmlns:a16="http://schemas.microsoft.com/office/drawing/2014/main" id="{D942FA40-6D99-4B57-919A-6BA0413D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2" name="Straight Connector 1371">
                <a:extLst>
                  <a:ext uri="{FF2B5EF4-FFF2-40B4-BE49-F238E27FC236}">
                    <a16:creationId xmlns:a16="http://schemas.microsoft.com/office/drawing/2014/main" id="{6385B1C9-0614-45C9-BBAB-9BDE007A0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3" name="Straight Connector 1372">
                <a:extLst>
                  <a:ext uri="{FF2B5EF4-FFF2-40B4-BE49-F238E27FC236}">
                    <a16:creationId xmlns:a16="http://schemas.microsoft.com/office/drawing/2014/main" id="{70E05D19-75E7-4318-B9AD-3E1CCC648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4" name="Straight Connector 1373">
                <a:extLst>
                  <a:ext uri="{FF2B5EF4-FFF2-40B4-BE49-F238E27FC236}">
                    <a16:creationId xmlns:a16="http://schemas.microsoft.com/office/drawing/2014/main" id="{D3D1B614-92E5-4C2A-9B9B-E589E23E0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5" name="Straight Connector 1374">
                <a:extLst>
                  <a:ext uri="{FF2B5EF4-FFF2-40B4-BE49-F238E27FC236}">
                    <a16:creationId xmlns:a16="http://schemas.microsoft.com/office/drawing/2014/main" id="{671BC485-F87C-4E8A-8D26-191D357F41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6" name="Straight Connector 1375">
                <a:extLst>
                  <a:ext uri="{FF2B5EF4-FFF2-40B4-BE49-F238E27FC236}">
                    <a16:creationId xmlns:a16="http://schemas.microsoft.com/office/drawing/2014/main" id="{F362FC54-FCD4-483D-AFCA-0F246B60AC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7" name="Straight Connector 1376">
                <a:extLst>
                  <a:ext uri="{FF2B5EF4-FFF2-40B4-BE49-F238E27FC236}">
                    <a16:creationId xmlns:a16="http://schemas.microsoft.com/office/drawing/2014/main" id="{0392BB85-CBDB-4219-B281-9EDAA1A80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8" name="Straight Connector 1377">
                <a:extLst>
                  <a:ext uri="{FF2B5EF4-FFF2-40B4-BE49-F238E27FC236}">
                    <a16:creationId xmlns:a16="http://schemas.microsoft.com/office/drawing/2014/main" id="{ECEC9A29-F4B0-43D6-A6BC-CA9D0C0DD4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9" name="Straight Connector 1378">
                <a:extLst>
                  <a:ext uri="{FF2B5EF4-FFF2-40B4-BE49-F238E27FC236}">
                    <a16:creationId xmlns:a16="http://schemas.microsoft.com/office/drawing/2014/main" id="{5C80B055-3195-4FEA-A1D8-8980F1EB0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0" name="Straight Connector 1379">
                <a:extLst>
                  <a:ext uri="{FF2B5EF4-FFF2-40B4-BE49-F238E27FC236}">
                    <a16:creationId xmlns:a16="http://schemas.microsoft.com/office/drawing/2014/main" id="{08222165-1EFA-432F-9D45-E163B3038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1" name="Straight Connector 1380">
                <a:extLst>
                  <a:ext uri="{FF2B5EF4-FFF2-40B4-BE49-F238E27FC236}">
                    <a16:creationId xmlns:a16="http://schemas.microsoft.com/office/drawing/2014/main" id="{FF1010E9-5E8D-4F60-83E2-262B99ADB9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2" name="Straight Connector 1381">
                <a:extLst>
                  <a:ext uri="{FF2B5EF4-FFF2-40B4-BE49-F238E27FC236}">
                    <a16:creationId xmlns:a16="http://schemas.microsoft.com/office/drawing/2014/main" id="{46772DBD-B1DA-4A0D-B964-E68E9B2C7D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3" name="Straight Connector 1382">
                <a:extLst>
                  <a:ext uri="{FF2B5EF4-FFF2-40B4-BE49-F238E27FC236}">
                    <a16:creationId xmlns:a16="http://schemas.microsoft.com/office/drawing/2014/main" id="{95B29174-C2D7-49D0-81D9-7751B771A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4" name="Straight Connector 1383">
                <a:extLst>
                  <a:ext uri="{FF2B5EF4-FFF2-40B4-BE49-F238E27FC236}">
                    <a16:creationId xmlns:a16="http://schemas.microsoft.com/office/drawing/2014/main" id="{29DC0A18-B392-4768-A792-B7196E5D38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5" name="Straight Connector 1384">
                <a:extLst>
                  <a:ext uri="{FF2B5EF4-FFF2-40B4-BE49-F238E27FC236}">
                    <a16:creationId xmlns:a16="http://schemas.microsoft.com/office/drawing/2014/main" id="{A293DA32-BD49-4EF9-9C3E-1667B87B2A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D277DD2F-5367-487E-A54E-E6B9A628D0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7" name="Straight Connector 1386">
                <a:extLst>
                  <a:ext uri="{FF2B5EF4-FFF2-40B4-BE49-F238E27FC236}">
                    <a16:creationId xmlns:a16="http://schemas.microsoft.com/office/drawing/2014/main" id="{A781E596-28BB-42D7-B3AA-84EC04E4BB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8" name="Straight Connector 1387">
                <a:extLst>
                  <a:ext uri="{FF2B5EF4-FFF2-40B4-BE49-F238E27FC236}">
                    <a16:creationId xmlns:a16="http://schemas.microsoft.com/office/drawing/2014/main" id="{06757251-89AE-451C-B3C0-7D64961FD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9" name="Straight Connector 1388">
                <a:extLst>
                  <a:ext uri="{FF2B5EF4-FFF2-40B4-BE49-F238E27FC236}">
                    <a16:creationId xmlns:a16="http://schemas.microsoft.com/office/drawing/2014/main" id="{3D09B37D-73CC-42F0-B78E-595B0E46B2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0" name="Straight Connector 1389">
                <a:extLst>
                  <a:ext uri="{FF2B5EF4-FFF2-40B4-BE49-F238E27FC236}">
                    <a16:creationId xmlns:a16="http://schemas.microsoft.com/office/drawing/2014/main" id="{3F4C2B23-F77D-432B-91F1-2090B59B02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1" name="Straight Connector 1390">
                <a:extLst>
                  <a:ext uri="{FF2B5EF4-FFF2-40B4-BE49-F238E27FC236}">
                    <a16:creationId xmlns:a16="http://schemas.microsoft.com/office/drawing/2014/main" id="{0E06177C-7EED-408F-95E6-19D147ED8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2" name="Straight Connector 1391">
                <a:extLst>
                  <a:ext uri="{FF2B5EF4-FFF2-40B4-BE49-F238E27FC236}">
                    <a16:creationId xmlns:a16="http://schemas.microsoft.com/office/drawing/2014/main" id="{0036E45C-5A32-4C52-AA3C-501E7F570A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3" name="Straight Connector 1392">
                <a:extLst>
                  <a:ext uri="{FF2B5EF4-FFF2-40B4-BE49-F238E27FC236}">
                    <a16:creationId xmlns:a16="http://schemas.microsoft.com/office/drawing/2014/main" id="{894207DC-486C-498F-A36A-4750A2F5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4" name="Straight Connector 1393">
                <a:extLst>
                  <a:ext uri="{FF2B5EF4-FFF2-40B4-BE49-F238E27FC236}">
                    <a16:creationId xmlns:a16="http://schemas.microsoft.com/office/drawing/2014/main" id="{4AF578A0-3977-4548-9C3A-AB41911F71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5" name="Straight Connector 1394">
                <a:extLst>
                  <a:ext uri="{FF2B5EF4-FFF2-40B4-BE49-F238E27FC236}">
                    <a16:creationId xmlns:a16="http://schemas.microsoft.com/office/drawing/2014/main" id="{D5356F1B-7E2D-4CA2-BCE7-8BDD835D93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6" name="Straight Connector 1395">
                <a:extLst>
                  <a:ext uri="{FF2B5EF4-FFF2-40B4-BE49-F238E27FC236}">
                    <a16:creationId xmlns:a16="http://schemas.microsoft.com/office/drawing/2014/main" id="{C9A3982E-A4C2-42EF-85CA-CDA3F3CE42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7" name="Straight Connector 1396">
                <a:extLst>
                  <a:ext uri="{FF2B5EF4-FFF2-40B4-BE49-F238E27FC236}">
                    <a16:creationId xmlns:a16="http://schemas.microsoft.com/office/drawing/2014/main" id="{BA45C537-57E8-41E0-9A41-6D5E4E3A31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8" name="Straight Connector 1397">
                <a:extLst>
                  <a:ext uri="{FF2B5EF4-FFF2-40B4-BE49-F238E27FC236}">
                    <a16:creationId xmlns:a16="http://schemas.microsoft.com/office/drawing/2014/main" id="{01E0CD70-ACCC-4F9F-9FEB-ACF6462E0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9" name="Straight Connector 1398">
                <a:extLst>
                  <a:ext uri="{FF2B5EF4-FFF2-40B4-BE49-F238E27FC236}">
                    <a16:creationId xmlns:a16="http://schemas.microsoft.com/office/drawing/2014/main" id="{F145641E-4CB9-4B4C-88E5-22873CDB3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0" name="Straight Connector 1399">
                <a:extLst>
                  <a:ext uri="{FF2B5EF4-FFF2-40B4-BE49-F238E27FC236}">
                    <a16:creationId xmlns:a16="http://schemas.microsoft.com/office/drawing/2014/main" id="{C32C5BEB-1C86-4838-BEE0-346F7DBF3F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1" name="Straight Connector 1400">
                <a:extLst>
                  <a:ext uri="{FF2B5EF4-FFF2-40B4-BE49-F238E27FC236}">
                    <a16:creationId xmlns:a16="http://schemas.microsoft.com/office/drawing/2014/main" id="{49D13E59-43D2-47E7-A17F-43D1AB911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2" name="Straight Connector 1401">
                <a:extLst>
                  <a:ext uri="{FF2B5EF4-FFF2-40B4-BE49-F238E27FC236}">
                    <a16:creationId xmlns:a16="http://schemas.microsoft.com/office/drawing/2014/main" id="{F2CBD494-57AD-4247-AD7E-240589120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3" name="Straight Connector 1402">
                <a:extLst>
                  <a:ext uri="{FF2B5EF4-FFF2-40B4-BE49-F238E27FC236}">
                    <a16:creationId xmlns:a16="http://schemas.microsoft.com/office/drawing/2014/main" id="{C835E6DA-9C6A-4EE3-AF0D-B54604B3A3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4" name="Straight Connector 1403">
                <a:extLst>
                  <a:ext uri="{FF2B5EF4-FFF2-40B4-BE49-F238E27FC236}">
                    <a16:creationId xmlns:a16="http://schemas.microsoft.com/office/drawing/2014/main" id="{C4132660-7D48-459C-B969-BA8C11BD4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5" name="Straight Connector 1404">
                <a:extLst>
                  <a:ext uri="{FF2B5EF4-FFF2-40B4-BE49-F238E27FC236}">
                    <a16:creationId xmlns:a16="http://schemas.microsoft.com/office/drawing/2014/main" id="{C712CF45-1CC0-45EF-9CCA-92E114EE02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6" name="Straight Connector 1405">
                <a:extLst>
                  <a:ext uri="{FF2B5EF4-FFF2-40B4-BE49-F238E27FC236}">
                    <a16:creationId xmlns:a16="http://schemas.microsoft.com/office/drawing/2014/main" id="{7E6857AD-5D11-4249-93E5-B89941D0C2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7" name="Straight Connector 1406">
                <a:extLst>
                  <a:ext uri="{FF2B5EF4-FFF2-40B4-BE49-F238E27FC236}">
                    <a16:creationId xmlns:a16="http://schemas.microsoft.com/office/drawing/2014/main" id="{293B9189-5304-4891-8F5B-46003F2048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8" name="Straight Connector 1407">
                <a:extLst>
                  <a:ext uri="{FF2B5EF4-FFF2-40B4-BE49-F238E27FC236}">
                    <a16:creationId xmlns:a16="http://schemas.microsoft.com/office/drawing/2014/main" id="{6410F758-90F3-4D3E-820F-0490E55BF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9" name="Straight Connector 1408">
                <a:extLst>
                  <a:ext uri="{FF2B5EF4-FFF2-40B4-BE49-F238E27FC236}">
                    <a16:creationId xmlns:a16="http://schemas.microsoft.com/office/drawing/2014/main" id="{2EEB087F-A4DC-4C72-8518-2426297528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0" name="Straight Connector 1409">
                <a:extLst>
                  <a:ext uri="{FF2B5EF4-FFF2-40B4-BE49-F238E27FC236}">
                    <a16:creationId xmlns:a16="http://schemas.microsoft.com/office/drawing/2014/main" id="{D2F8BD85-BC66-4636-B15E-90BC798A88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1" name="Straight Connector 1410">
                <a:extLst>
                  <a:ext uri="{FF2B5EF4-FFF2-40B4-BE49-F238E27FC236}">
                    <a16:creationId xmlns:a16="http://schemas.microsoft.com/office/drawing/2014/main" id="{5F7092FE-1552-4178-9CA7-4A9E33DDAA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2" name="Straight Connector 1411">
                <a:extLst>
                  <a:ext uri="{FF2B5EF4-FFF2-40B4-BE49-F238E27FC236}">
                    <a16:creationId xmlns:a16="http://schemas.microsoft.com/office/drawing/2014/main" id="{DF565839-4739-46B9-8C76-56C8758167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3" name="Straight Connector 1412">
                <a:extLst>
                  <a:ext uri="{FF2B5EF4-FFF2-40B4-BE49-F238E27FC236}">
                    <a16:creationId xmlns:a16="http://schemas.microsoft.com/office/drawing/2014/main" id="{B421948B-EBBD-4BAE-8777-00F98AAD06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4" name="Straight Connector 1413">
                <a:extLst>
                  <a:ext uri="{FF2B5EF4-FFF2-40B4-BE49-F238E27FC236}">
                    <a16:creationId xmlns:a16="http://schemas.microsoft.com/office/drawing/2014/main" id="{BC92D44C-A7DB-478B-98D6-00BCA00496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5" name="Straight Connector 1414">
                <a:extLst>
                  <a:ext uri="{FF2B5EF4-FFF2-40B4-BE49-F238E27FC236}">
                    <a16:creationId xmlns:a16="http://schemas.microsoft.com/office/drawing/2014/main" id="{CCD6DB32-32A3-4D06-85FB-4278560B84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6" name="Straight Connector 1415">
                <a:extLst>
                  <a:ext uri="{FF2B5EF4-FFF2-40B4-BE49-F238E27FC236}">
                    <a16:creationId xmlns:a16="http://schemas.microsoft.com/office/drawing/2014/main" id="{4D4AC4CD-6F77-4B23-A6C8-7853D78D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7" name="Straight Connector 1416">
                <a:extLst>
                  <a:ext uri="{FF2B5EF4-FFF2-40B4-BE49-F238E27FC236}">
                    <a16:creationId xmlns:a16="http://schemas.microsoft.com/office/drawing/2014/main" id="{16CA2B07-B5C0-4174-A17D-D7CFF14C8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8" name="Straight Connector 1417">
                <a:extLst>
                  <a:ext uri="{FF2B5EF4-FFF2-40B4-BE49-F238E27FC236}">
                    <a16:creationId xmlns:a16="http://schemas.microsoft.com/office/drawing/2014/main" id="{A0C8E8FF-86E1-4E92-9C8B-E7E8DCC55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9" name="Straight Connector 1418">
                <a:extLst>
                  <a:ext uri="{FF2B5EF4-FFF2-40B4-BE49-F238E27FC236}">
                    <a16:creationId xmlns:a16="http://schemas.microsoft.com/office/drawing/2014/main" id="{E4FC3C1E-5EF5-4F07-B93C-8D0B50FE6C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0" name="Straight Connector 1419">
                <a:extLst>
                  <a:ext uri="{FF2B5EF4-FFF2-40B4-BE49-F238E27FC236}">
                    <a16:creationId xmlns:a16="http://schemas.microsoft.com/office/drawing/2014/main" id="{4E8998D1-D87C-4FC0-BB7D-0EC4917D9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1" name="Straight Connector 1420">
                <a:extLst>
                  <a:ext uri="{FF2B5EF4-FFF2-40B4-BE49-F238E27FC236}">
                    <a16:creationId xmlns:a16="http://schemas.microsoft.com/office/drawing/2014/main" id="{AF79AF73-6585-472C-BB25-6B15A95BCF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2" name="Straight Connector 1421">
                <a:extLst>
                  <a:ext uri="{FF2B5EF4-FFF2-40B4-BE49-F238E27FC236}">
                    <a16:creationId xmlns:a16="http://schemas.microsoft.com/office/drawing/2014/main" id="{A9E73C31-90A4-49D8-BB83-671597E418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3" name="Straight Connector 1422">
                <a:extLst>
                  <a:ext uri="{FF2B5EF4-FFF2-40B4-BE49-F238E27FC236}">
                    <a16:creationId xmlns:a16="http://schemas.microsoft.com/office/drawing/2014/main" id="{25DEC167-01EE-48C3-991F-5F8D1D2C43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4" name="Straight Connector 1423">
                <a:extLst>
                  <a:ext uri="{FF2B5EF4-FFF2-40B4-BE49-F238E27FC236}">
                    <a16:creationId xmlns:a16="http://schemas.microsoft.com/office/drawing/2014/main" id="{FF392C56-2ABC-45A3-8DBD-10426ED661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5" name="Straight Connector 1424">
                <a:extLst>
                  <a:ext uri="{FF2B5EF4-FFF2-40B4-BE49-F238E27FC236}">
                    <a16:creationId xmlns:a16="http://schemas.microsoft.com/office/drawing/2014/main" id="{0DE0EDB1-D4DB-4535-9E5D-E8E2DD1C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6" name="Straight Connector 1425">
                <a:extLst>
                  <a:ext uri="{FF2B5EF4-FFF2-40B4-BE49-F238E27FC236}">
                    <a16:creationId xmlns:a16="http://schemas.microsoft.com/office/drawing/2014/main" id="{70F8B66F-54E8-43E3-8C6B-47D5C9D195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7" name="Straight Connector 1426">
                <a:extLst>
                  <a:ext uri="{FF2B5EF4-FFF2-40B4-BE49-F238E27FC236}">
                    <a16:creationId xmlns:a16="http://schemas.microsoft.com/office/drawing/2014/main" id="{C3B5CE3C-AE34-4179-9047-FAF418459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8" name="Straight Connector 1427">
                <a:extLst>
                  <a:ext uri="{FF2B5EF4-FFF2-40B4-BE49-F238E27FC236}">
                    <a16:creationId xmlns:a16="http://schemas.microsoft.com/office/drawing/2014/main" id="{B14CD80F-B94B-4CDF-BFE4-88E0688A9F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9" name="Straight Connector 1428">
                <a:extLst>
                  <a:ext uri="{FF2B5EF4-FFF2-40B4-BE49-F238E27FC236}">
                    <a16:creationId xmlns:a16="http://schemas.microsoft.com/office/drawing/2014/main" id="{AC88BD7D-AFE5-4118-A4DF-8A7D444E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0" name="Straight Connector 1429">
                <a:extLst>
                  <a:ext uri="{FF2B5EF4-FFF2-40B4-BE49-F238E27FC236}">
                    <a16:creationId xmlns:a16="http://schemas.microsoft.com/office/drawing/2014/main" id="{6B8DB079-33DB-4489-83B7-0E6F8EE4C9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1" name="Straight Connector 1430">
                <a:extLst>
                  <a:ext uri="{FF2B5EF4-FFF2-40B4-BE49-F238E27FC236}">
                    <a16:creationId xmlns:a16="http://schemas.microsoft.com/office/drawing/2014/main" id="{316FAC28-1076-432B-8450-2E006E2E7D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2" name="Straight Connector 1431">
                <a:extLst>
                  <a:ext uri="{FF2B5EF4-FFF2-40B4-BE49-F238E27FC236}">
                    <a16:creationId xmlns:a16="http://schemas.microsoft.com/office/drawing/2014/main" id="{1276C9FD-22CB-4CBB-8FFC-CC0ED0F178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3" name="Straight Connector 1432">
                <a:extLst>
                  <a:ext uri="{FF2B5EF4-FFF2-40B4-BE49-F238E27FC236}">
                    <a16:creationId xmlns:a16="http://schemas.microsoft.com/office/drawing/2014/main" id="{87785805-250C-4EC1-8A52-0F3C31F2C0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4" name="Straight Connector 1433">
                <a:extLst>
                  <a:ext uri="{FF2B5EF4-FFF2-40B4-BE49-F238E27FC236}">
                    <a16:creationId xmlns:a16="http://schemas.microsoft.com/office/drawing/2014/main" id="{B92CCD4A-B48E-4DDF-AB69-208DFA4C65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5" name="Straight Connector 1434">
                <a:extLst>
                  <a:ext uri="{FF2B5EF4-FFF2-40B4-BE49-F238E27FC236}">
                    <a16:creationId xmlns:a16="http://schemas.microsoft.com/office/drawing/2014/main" id="{A30A272C-4125-4B3F-8555-552C6E113A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6" name="Straight Connector 1435">
                <a:extLst>
                  <a:ext uri="{FF2B5EF4-FFF2-40B4-BE49-F238E27FC236}">
                    <a16:creationId xmlns:a16="http://schemas.microsoft.com/office/drawing/2014/main" id="{07E9C2C1-9A5A-4B75-A4BC-36EF4F72FF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7" name="Straight Connector 1436">
                <a:extLst>
                  <a:ext uri="{FF2B5EF4-FFF2-40B4-BE49-F238E27FC236}">
                    <a16:creationId xmlns:a16="http://schemas.microsoft.com/office/drawing/2014/main" id="{A642782F-F6F4-47A0-9350-999E8A5615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8" name="Straight Connector 1437">
                <a:extLst>
                  <a:ext uri="{FF2B5EF4-FFF2-40B4-BE49-F238E27FC236}">
                    <a16:creationId xmlns:a16="http://schemas.microsoft.com/office/drawing/2014/main" id="{2BF15673-8D5A-4D82-A92E-F18A0D21D0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9" name="Straight Connector 1438">
                <a:extLst>
                  <a:ext uri="{FF2B5EF4-FFF2-40B4-BE49-F238E27FC236}">
                    <a16:creationId xmlns:a16="http://schemas.microsoft.com/office/drawing/2014/main" id="{92BBC3ED-828E-4225-BD6A-BF5F75B247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0" name="Straight Connector 1439">
                <a:extLst>
                  <a:ext uri="{FF2B5EF4-FFF2-40B4-BE49-F238E27FC236}">
                    <a16:creationId xmlns:a16="http://schemas.microsoft.com/office/drawing/2014/main" id="{46218297-34EF-4B45-BFB0-CB8E97921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1" name="Straight Connector 1440">
                <a:extLst>
                  <a:ext uri="{FF2B5EF4-FFF2-40B4-BE49-F238E27FC236}">
                    <a16:creationId xmlns:a16="http://schemas.microsoft.com/office/drawing/2014/main" id="{E7BA6F53-0AF5-4096-8572-F37E9D6910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2" name="Straight Connector 1441">
                <a:extLst>
                  <a:ext uri="{FF2B5EF4-FFF2-40B4-BE49-F238E27FC236}">
                    <a16:creationId xmlns:a16="http://schemas.microsoft.com/office/drawing/2014/main" id="{2699566E-2FDD-4DA4-9B7B-CAB89DEFC2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3" name="Straight Connector 1442">
                <a:extLst>
                  <a:ext uri="{FF2B5EF4-FFF2-40B4-BE49-F238E27FC236}">
                    <a16:creationId xmlns:a16="http://schemas.microsoft.com/office/drawing/2014/main" id="{A7C120CC-F8E3-4AE0-8767-79F15A0DBA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4" name="Straight Connector 1443">
                <a:extLst>
                  <a:ext uri="{FF2B5EF4-FFF2-40B4-BE49-F238E27FC236}">
                    <a16:creationId xmlns:a16="http://schemas.microsoft.com/office/drawing/2014/main" id="{BB3E111B-499D-4D5C-B26F-680CAF37D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Wirelessly Charge Electric Vehicles ...">
            <a:extLst>
              <a:ext uri="{FF2B5EF4-FFF2-40B4-BE49-F238E27FC236}">
                <a16:creationId xmlns:a16="http://schemas.microsoft.com/office/drawing/2014/main" id="{F48E1848-D1BD-A317-DA58-FDD179F2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r="24041"/>
          <a:stretch/>
        </p:blipFill>
        <p:spPr bwMode="auto">
          <a:xfrm>
            <a:off x="5959325" y="2806240"/>
            <a:ext cx="2902538" cy="2902537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2G e-Commerce Model: Advantages ...">
            <a:extLst>
              <a:ext uri="{FF2B5EF4-FFF2-40B4-BE49-F238E27FC236}">
                <a16:creationId xmlns:a16="http://schemas.microsoft.com/office/drawing/2014/main" id="{A9BF9714-7774-3D05-5E46-66498DC8C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r="7628" b="2"/>
          <a:stretch/>
        </p:blipFill>
        <p:spPr bwMode="auto"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rt Grid in Power: Technology Trends">
            <a:extLst>
              <a:ext uri="{FF2B5EF4-FFF2-40B4-BE49-F238E27FC236}">
                <a16:creationId xmlns:a16="http://schemas.microsoft.com/office/drawing/2014/main" id="{7AD4E1CE-32BF-68DF-8E51-177CB67CB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r="23058" b="-2"/>
          <a:stretch/>
        </p:blipFill>
        <p:spPr bwMode="auto"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8166B-C2E2-990E-B90D-8B172E5AD6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716002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87" y="254872"/>
            <a:ext cx="10131425" cy="710242"/>
          </a:xfrm>
        </p:spPr>
        <p:txBody>
          <a:bodyPr/>
          <a:lstStyle/>
          <a:p>
            <a:pPr algn="ctr"/>
            <a:r>
              <a:rPr lang="en-CA" b="1" dirty="0"/>
              <a:t>OUR TECHNOLOGY </a:t>
            </a:r>
            <a:r>
              <a:rPr lang="sr-Latn-RS" b="1" dirty="0"/>
              <a:t>Roadmap</a:t>
            </a:r>
            <a:endParaRPr lang="en-GB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D7CF3D4-AAFD-C594-A9FB-705C3AB23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06067"/>
              </p:ext>
            </p:extLst>
          </p:nvPr>
        </p:nvGraphicFramePr>
        <p:xfrm>
          <a:off x="127000" y="1322272"/>
          <a:ext cx="4366744" cy="1571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931">
                  <a:extLst>
                    <a:ext uri="{9D8B030D-6E8A-4147-A177-3AD203B41FA5}">
                      <a16:colId xmlns:a16="http://schemas.microsoft.com/office/drawing/2014/main" val="180265873"/>
                    </a:ext>
                  </a:extLst>
                </a:gridCol>
                <a:gridCol w="2407813">
                  <a:extLst>
                    <a:ext uri="{9D8B030D-6E8A-4147-A177-3AD203B41FA5}">
                      <a16:colId xmlns:a16="http://schemas.microsoft.com/office/drawing/2014/main" val="3122209109"/>
                    </a:ext>
                  </a:extLst>
                </a:gridCol>
              </a:tblGrid>
              <a:tr h="305217">
                <a:tc gridSpan="2">
                  <a:txBody>
                    <a:bodyPr/>
                    <a:lstStyle/>
                    <a:p>
                      <a:pPr algn="ctr"/>
                      <a:r>
                        <a:rPr lang="en-CA" sz="2200" dirty="0">
                          <a:latin typeface="+mj-lt"/>
                        </a:rPr>
                        <a:t>Completed</a:t>
                      </a:r>
                      <a:endParaRPr lang="sr-Latn-RS" sz="22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291186"/>
                  </a:ext>
                </a:extLst>
              </a:tr>
              <a:tr h="59363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j-lt"/>
                        </a:rPr>
                        <a:t>Technology Readiness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latin typeface="+mj-lt"/>
                        </a:rPr>
                        <a:t>TRL</a:t>
                      </a:r>
                      <a:r>
                        <a:rPr lang="en-CA" sz="2200" b="0" dirty="0">
                          <a:latin typeface="+mj-lt"/>
                        </a:rPr>
                        <a:t>1</a:t>
                      </a:r>
                      <a:r>
                        <a:rPr lang="en-GB" sz="2200" b="0" dirty="0">
                          <a:latin typeface="+mj-lt"/>
                        </a:rPr>
                        <a:t>-TRL</a:t>
                      </a:r>
                      <a:r>
                        <a:rPr lang="sr-Latn-RS" sz="2200" b="0" dirty="0">
                          <a:latin typeface="+mj-lt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70511"/>
                  </a:ext>
                </a:extLst>
              </a:tr>
              <a:tr h="504317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>
                          <a:latin typeface="+mj-lt"/>
                        </a:rPr>
                        <a:t>Raised Funds</a:t>
                      </a:r>
                      <a:endParaRPr lang="sr-Latn-RS" sz="1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dirty="0">
                          <a:latin typeface="+mj-lt"/>
                        </a:rPr>
                        <a:t>150k €</a:t>
                      </a:r>
                      <a:endParaRPr lang="sr-Latn-RS" sz="22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6298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08BBC33-904B-EFA8-0237-9062C2B4B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55" y="6303714"/>
            <a:ext cx="851836" cy="49098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55284-85BF-20BF-0082-098CCADC0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75" y="3302658"/>
            <a:ext cx="895475" cy="895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EA619-43FE-22C8-5680-DAE8B4973064}"/>
              </a:ext>
            </a:extLst>
          </p:cNvPr>
          <p:cNvSpPr txBox="1"/>
          <p:nvPr/>
        </p:nvSpPr>
        <p:spPr>
          <a:xfrm>
            <a:off x="4617861" y="2341750"/>
            <a:ext cx="7187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Raising 5</a:t>
            </a:r>
            <a:r>
              <a:rPr lang="en-GB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€ for 2025 to complete TRL 6 – TRL7</a:t>
            </a:r>
            <a:endParaRPr lang="sr-Latn-R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70DB4-03D2-7456-E303-310FDB3C1E59}"/>
              </a:ext>
            </a:extLst>
          </p:cNvPr>
          <p:cNvSpPr txBox="1"/>
          <p:nvPr/>
        </p:nvSpPr>
        <p:spPr>
          <a:xfrm>
            <a:off x="5959979" y="3313243"/>
            <a:ext cx="5201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Hanken Grotesk"/>
              </a:rPr>
              <a:t>R&amp;D Overcoming Wired EV Charger Limitations</a:t>
            </a:r>
          </a:p>
          <a:p>
            <a:r>
              <a:rPr lang="en-US" sz="2000" b="1" dirty="0">
                <a:latin typeface="Hanken Grotesk"/>
              </a:rPr>
              <a:t>Increase charging power to 2</a:t>
            </a:r>
            <a:r>
              <a:rPr lang="sr-Latn-RS" sz="2000" b="1" dirty="0">
                <a:latin typeface="Hanken Grotesk"/>
              </a:rPr>
              <a:t>2</a:t>
            </a:r>
            <a:r>
              <a:rPr lang="en-US" sz="2000" b="1" dirty="0">
                <a:latin typeface="Hanken Grotesk"/>
              </a:rPr>
              <a:t> kW</a:t>
            </a:r>
            <a:endParaRPr lang="en-CA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7214D5-385F-9647-1B63-F3384B64F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680" y="4457954"/>
            <a:ext cx="819264" cy="847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354F3-496E-598D-78B6-8462CEE2C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153" y="5565618"/>
            <a:ext cx="828791" cy="8192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CB6330-D3C0-9B10-2DDE-FB6BC048F68E}"/>
              </a:ext>
            </a:extLst>
          </p:cNvPr>
          <p:cNvSpPr txBox="1"/>
          <p:nvPr/>
        </p:nvSpPr>
        <p:spPr>
          <a:xfrm>
            <a:off x="5971802" y="4697209"/>
            <a:ext cx="5201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Hanken Grotesk"/>
              </a:rPr>
              <a:t>Intellectual Property Protection</a:t>
            </a:r>
            <a:endParaRPr lang="en-CA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FF26E-38DC-E2CB-F46F-61292B283071}"/>
              </a:ext>
            </a:extLst>
          </p:cNvPr>
          <p:cNvSpPr txBox="1"/>
          <p:nvPr/>
        </p:nvSpPr>
        <p:spPr>
          <a:xfrm>
            <a:off x="5971802" y="5780998"/>
            <a:ext cx="5201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Hanken Grotesk"/>
              </a:rPr>
              <a:t>Strategic Partnerships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792041702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6100</TotalTime>
  <Words>247</Words>
  <Application>Microsoft Office PowerPoint</Application>
  <PresentationFormat>Widescreen</PresentationFormat>
  <Paragraphs>73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Arial Black</vt:lpstr>
      <vt:lpstr>Calibri</vt:lpstr>
      <vt:lpstr>Calibri Light</vt:lpstr>
      <vt:lpstr>Hanken Grotesk</vt:lpstr>
      <vt:lpstr>Celestial</vt:lpstr>
      <vt:lpstr>We believe that charging what you love should be simple and invisible</vt:lpstr>
      <vt:lpstr>Problems with wired ev chargers</vt:lpstr>
      <vt:lpstr>SOLUTION</vt:lpstr>
      <vt:lpstr>Leadership Team</vt:lpstr>
      <vt:lpstr>OUR TEcHNological  Solutions</vt:lpstr>
      <vt:lpstr>MARKET</vt:lpstr>
      <vt:lpstr>PowerPoint Presentation</vt:lpstr>
      <vt:lpstr>PowerPoint Presentation</vt:lpstr>
      <vt:lpstr>OUR TECHNOLOGY Roadmap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184</cp:revision>
  <dcterms:created xsi:type="dcterms:W3CDTF">2024-04-08T18:16:30Z</dcterms:created>
  <dcterms:modified xsi:type="dcterms:W3CDTF">2024-10-16T22:36:09Z</dcterms:modified>
</cp:coreProperties>
</file>